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48" r:id="rId5"/>
    <p:sldMasterId id="2147483672" r:id="rId6"/>
  </p:sldMasterIdLst>
  <p:notesMasterIdLst>
    <p:notesMasterId r:id="rId30"/>
  </p:notesMasterIdLst>
  <p:sldIdLst>
    <p:sldId id="30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98" r:id="rId15"/>
    <p:sldId id="299" r:id="rId16"/>
    <p:sldId id="301" r:id="rId17"/>
    <p:sldId id="280" r:id="rId18"/>
    <p:sldId id="281" r:id="rId19"/>
    <p:sldId id="295" r:id="rId20"/>
    <p:sldId id="288" r:id="rId21"/>
    <p:sldId id="292" r:id="rId22"/>
    <p:sldId id="293" r:id="rId23"/>
    <p:sldId id="284" r:id="rId24"/>
    <p:sldId id="285" r:id="rId25"/>
    <p:sldId id="286" r:id="rId26"/>
    <p:sldId id="287" r:id="rId27"/>
    <p:sldId id="283" r:id="rId28"/>
    <p:sldId id="300" r:id="rId2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1C6FC64-8DA4-46A0-8500-B11F8A880710}">
          <p14:sldIdLst>
            <p14:sldId id="302"/>
            <p14:sldId id="273"/>
            <p14:sldId id="274"/>
            <p14:sldId id="275"/>
            <p14:sldId id="276"/>
            <p14:sldId id="277"/>
            <p14:sldId id="278"/>
            <p14:sldId id="279"/>
            <p14:sldId id="298"/>
            <p14:sldId id="299"/>
            <p14:sldId id="301"/>
            <p14:sldId id="280"/>
            <p14:sldId id="281"/>
            <p14:sldId id="295"/>
            <p14:sldId id="288"/>
            <p14:sldId id="292"/>
            <p14:sldId id="293"/>
            <p14:sldId id="284"/>
            <p14:sldId id="285"/>
            <p14:sldId id="286"/>
            <p14:sldId id="287"/>
            <p14:sldId id="283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476"/>
    <a:srgbClr val="7C2E06"/>
    <a:srgbClr val="8C4825"/>
    <a:srgbClr val="3B7D23"/>
    <a:srgbClr val="307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232492-523E-AC2E-23BC-4BA91DC77C21}" v="3" dt="2025-10-27T12:50:42.301"/>
    <p1510:client id="{7ADCD0A5-3A15-12A9-36A2-43F8E876C8A6}" v="698" dt="2025-10-27T17:30:10.319"/>
    <p1510:client id="{8AF95C2F-B6F5-AE5B-5CCA-3EE3AC8C385E}" v="456" dt="2025-10-27T18:06:29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, Sabira" userId="3f07c3c5-739a-48cc-9ff9-9da2d8a5f23e" providerId="ADAL" clId="{04B9C0C0-9080-403C-A5B2-4D23ED324E88}"/>
    <pc:docChg chg="custSel addSld delSld modSld delSection modSection">
      <pc:chgData name="Mohammad, Sabira" userId="3f07c3c5-739a-48cc-9ff9-9da2d8a5f23e" providerId="ADAL" clId="{04B9C0C0-9080-403C-A5B2-4D23ED324E88}" dt="2025-10-11T21:06:24.049" v="111" actId="113"/>
      <pc:docMkLst>
        <pc:docMk/>
      </pc:docMkLst>
      <pc:sldChg chg="addSp modSp add">
        <pc:chgData name="Mohammad, Sabira" userId="3f07c3c5-739a-48cc-9ff9-9da2d8a5f23e" providerId="ADAL" clId="{04B9C0C0-9080-403C-A5B2-4D23ED324E88}" dt="2025-10-11T21:05:14.948" v="68" actId="20577"/>
        <pc:sldMkLst>
          <pc:docMk/>
          <pc:sldMk cId="2256226615" sldId="288"/>
        </pc:sldMkLst>
        <pc:spChg chg="mod">
          <ac:chgData name="Mohammad, Sabira" userId="3f07c3c5-739a-48cc-9ff9-9da2d8a5f23e" providerId="ADAL" clId="{04B9C0C0-9080-403C-A5B2-4D23ED324E88}" dt="2025-10-11T20:55:58.584" v="38" actId="20577"/>
          <ac:spMkLst>
            <pc:docMk/>
            <pc:sldMk cId="2256226615" sldId="288"/>
            <ac:spMk id="10" creationId="{AC6DE7DB-F0EC-489F-9137-E3FC6D03B94A}"/>
          </ac:spMkLst>
        </pc:spChg>
      </pc:sldChg>
    </pc:docChg>
  </pc:docChgLst>
  <pc:docChgLst>
    <pc:chgData name="Abigail Clark-Morgan" userId="S::abigail.clark-morgan@hcahealthcare.co.uk::47076eea-3c6e-43cf-8738-18e4ff878ef9" providerId="AD" clId="Web-{17232492-523E-AC2E-23BC-4BA91DC77C21}"/>
    <pc:docChg chg="addSld delSld addMainMaster modSection">
      <pc:chgData name="Abigail Clark-Morgan" userId="S::abigail.clark-morgan@hcahealthcare.co.uk::47076eea-3c6e-43cf-8738-18e4ff878ef9" providerId="AD" clId="Web-{17232492-523E-AC2E-23BC-4BA91DC77C21}" dt="2025-10-27T12:50:42.301" v="2"/>
      <pc:docMkLst>
        <pc:docMk/>
      </pc:docMkLst>
      <pc:sldChg chg="add">
        <pc:chgData name="Abigail Clark-Morgan" userId="S::abigail.clark-morgan@hcahealthcare.co.uk::47076eea-3c6e-43cf-8738-18e4ff878ef9" providerId="AD" clId="Web-{17232492-523E-AC2E-23BC-4BA91DC77C21}" dt="2025-10-27T12:50:29.817" v="0"/>
        <pc:sldMkLst>
          <pc:docMk/>
          <pc:sldMk cId="0" sldId="256"/>
        </pc:sldMkLst>
      </pc:sldChg>
      <pc:sldChg chg="add del">
        <pc:chgData name="Abigail Clark-Morgan" userId="S::abigail.clark-morgan@hcahealthcare.co.uk::47076eea-3c6e-43cf-8738-18e4ff878ef9" providerId="AD" clId="Web-{17232492-523E-AC2E-23BC-4BA91DC77C21}" dt="2025-10-27T12:50:42.301" v="2"/>
        <pc:sldMkLst>
          <pc:docMk/>
          <pc:sldMk cId="1578395219" sldId="294"/>
        </pc:sldMkLst>
      </pc:sldChg>
      <pc:sldMasterChg chg="add addSldLayout">
        <pc:chgData name="Abigail Clark-Morgan" userId="S::abigail.clark-morgan@hcahealthcare.co.uk::47076eea-3c6e-43cf-8738-18e4ff878ef9" providerId="AD" clId="Web-{17232492-523E-AC2E-23BC-4BA91DC77C21}" dt="2025-10-27T12:50:29.817" v="0"/>
        <pc:sldMasterMkLst>
          <pc:docMk/>
          <pc:sldMasterMk cId="0" sldId="2147483648"/>
        </pc:sldMasterMkLst>
        <pc:sldLayoutChg chg="add">
          <pc:chgData name="Abigail Clark-Morgan" userId="S::abigail.clark-morgan@hcahealthcare.co.uk::47076eea-3c6e-43cf-8738-18e4ff878ef9" providerId="AD" clId="Web-{17232492-523E-AC2E-23BC-4BA91DC77C21}" dt="2025-10-27T12:50:29.817" v="0"/>
          <pc:sldLayoutMkLst>
            <pc:docMk/>
            <pc:sldMasterMk cId="0" sldId="2147483648"/>
            <pc:sldLayoutMk cId="0" sldId="2147483649"/>
          </pc:sldLayoutMkLst>
        </pc:sldLayoutChg>
      </pc:sldMasterChg>
    </pc:docChg>
  </pc:docChgLst>
  <pc:docChgLst>
    <pc:chgData name="Abigail Clark-Morgan" userId="S::abigail.clark-morgan@hcahealthcare.co.uk::47076eea-3c6e-43cf-8738-18e4ff878ef9" providerId="AD" clId="Web-{3FB95FDA-BFB5-1DC5-5475-4A943F0DC2C7}"/>
    <pc:docChg chg="addSld modSld sldOrd modSection">
      <pc:chgData name="Abigail Clark-Morgan" userId="S::abigail.clark-morgan@hcahealthcare.co.uk::47076eea-3c6e-43cf-8738-18e4ff878ef9" providerId="AD" clId="Web-{3FB95FDA-BFB5-1DC5-5475-4A943F0DC2C7}" dt="2025-10-23T15:22:52.522" v="5"/>
      <pc:docMkLst>
        <pc:docMk/>
      </pc:docMkLst>
      <pc:sldChg chg="mod modShow">
        <pc:chgData name="Abigail Clark-Morgan" userId="S::abigail.clark-morgan@hcahealthcare.co.uk::47076eea-3c6e-43cf-8738-18e4ff878ef9" providerId="AD" clId="Web-{3FB95FDA-BFB5-1DC5-5475-4A943F0DC2C7}" dt="2025-10-23T15:17:10.857" v="2"/>
        <pc:sldMkLst>
          <pc:docMk/>
          <pc:sldMk cId="2620721711" sldId="273"/>
        </pc:sldMkLst>
      </pc:sldChg>
      <pc:sldChg chg="mod modShow">
        <pc:chgData name="Abigail Clark-Morgan" userId="S::abigail.clark-morgan@hcahealthcare.co.uk::47076eea-3c6e-43cf-8738-18e4ff878ef9" providerId="AD" clId="Web-{3FB95FDA-BFB5-1DC5-5475-4A943F0DC2C7}" dt="2025-10-23T15:17:21.201" v="3"/>
        <pc:sldMkLst>
          <pc:docMk/>
          <pc:sldMk cId="1484130762" sldId="274"/>
        </pc:sldMkLst>
      </pc:sldChg>
      <pc:sldChg chg="mod modShow">
        <pc:chgData name="Abigail Clark-Morgan" userId="S::abigail.clark-morgan@hcahealthcare.co.uk::47076eea-3c6e-43cf-8738-18e4ff878ef9" providerId="AD" clId="Web-{3FB95FDA-BFB5-1DC5-5475-4A943F0DC2C7}" dt="2025-10-23T15:17:41.921" v="4"/>
        <pc:sldMkLst>
          <pc:docMk/>
          <pc:sldMk cId="631184092" sldId="275"/>
        </pc:sldMkLst>
      </pc:sldChg>
      <pc:sldChg chg="mod modShow">
        <pc:chgData name="Abigail Clark-Morgan" userId="S::abigail.clark-morgan@hcahealthcare.co.uk::47076eea-3c6e-43cf-8738-18e4ff878ef9" providerId="AD" clId="Web-{3FB95FDA-BFB5-1DC5-5475-4A943F0DC2C7}" dt="2025-10-23T15:22:52.522" v="5"/>
        <pc:sldMkLst>
          <pc:docMk/>
          <pc:sldMk cId="1324538710" sldId="276"/>
        </pc:sldMkLst>
      </pc:sldChg>
    </pc:docChg>
  </pc:docChgLst>
  <pc:docChgLst>
    <pc:chgData name="Abigail Clark-Morgan" userId="S::abigail.clark-morgan@hcahealthcare.co.uk::47076eea-3c6e-43cf-8738-18e4ff878ef9" providerId="AD" clId="Web-{8AF95C2F-B6F5-AE5B-5CCA-3EE3AC8C385E}"/>
    <pc:docChg chg="addSld delSld modSld sldOrd modSection">
      <pc:chgData name="Abigail Clark-Morgan" userId="S::abigail.clark-morgan@hcahealthcare.co.uk::47076eea-3c6e-43cf-8738-18e4ff878ef9" providerId="AD" clId="Web-{8AF95C2F-B6F5-AE5B-5CCA-3EE3AC8C385E}" dt="2025-10-27T18:06:29.049" v="253"/>
      <pc:docMkLst>
        <pc:docMk/>
      </pc:docMkLst>
      <pc:sldChg chg="add del ord">
        <pc:chgData name="Abigail Clark-Morgan" userId="S::abigail.clark-morgan@hcahealthcare.co.uk::47076eea-3c6e-43cf-8738-18e4ff878ef9" providerId="AD" clId="Web-{8AF95C2F-B6F5-AE5B-5CCA-3EE3AC8C385E}" dt="2025-10-27T17:47:08.828" v="123"/>
        <pc:sldMkLst>
          <pc:docMk/>
          <pc:sldMk cId="0" sldId="256"/>
        </pc:sldMkLst>
      </pc:sldChg>
      <pc:sldChg chg="addSp delSp modSp">
        <pc:chgData name="Abigail Clark-Morgan" userId="S::abigail.clark-morgan@hcahealthcare.co.uk::47076eea-3c6e-43cf-8738-18e4ff878ef9" providerId="AD" clId="Web-{8AF95C2F-B6F5-AE5B-5CCA-3EE3AC8C385E}" dt="2025-10-27T17:55:24.466" v="222"/>
        <pc:sldMkLst>
          <pc:docMk/>
          <pc:sldMk cId="3554772648" sldId="279"/>
        </pc:sldMkLst>
        <pc:spChg chg="add del mod">
          <ac:chgData name="Abigail Clark-Morgan" userId="S::abigail.clark-morgan@hcahealthcare.co.uk::47076eea-3c6e-43cf-8738-18e4ff878ef9" providerId="AD" clId="Web-{8AF95C2F-B6F5-AE5B-5CCA-3EE3AC8C385E}" dt="2025-10-27T17:55:24.466" v="222"/>
          <ac:spMkLst>
            <pc:docMk/>
            <pc:sldMk cId="3554772648" sldId="279"/>
            <ac:spMk id="2" creationId="{6C9E2AA6-0BF8-9A37-60D9-251050573436}"/>
          </ac:spMkLst>
        </pc:spChg>
        <pc:spChg chg="del mod">
          <ac:chgData name="Abigail Clark-Morgan" userId="S::abigail.clark-morgan@hcahealthcare.co.uk::47076eea-3c6e-43cf-8738-18e4ff878ef9" providerId="AD" clId="Web-{8AF95C2F-B6F5-AE5B-5CCA-3EE3AC8C385E}" dt="2025-10-27T17:41:24.745" v="33"/>
          <ac:spMkLst>
            <pc:docMk/>
            <pc:sldMk cId="3554772648" sldId="279"/>
            <ac:spMk id="43" creationId="{57B65C0A-A787-4827-8434-C40110B13B4D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1:26.511" v="34"/>
          <ac:spMkLst>
            <pc:docMk/>
            <pc:sldMk cId="3554772648" sldId="279"/>
            <ac:spMk id="44" creationId="{1EA54DF2-E650-4CD3-B949-EC71BE8E96E3}"/>
          </ac:spMkLst>
        </pc:spChg>
        <pc:spChg chg="del mod">
          <ac:chgData name="Abigail Clark-Morgan" userId="S::abigail.clark-morgan@hcahealthcare.co.uk::47076eea-3c6e-43cf-8738-18e4ff878ef9" providerId="AD" clId="Web-{8AF95C2F-B6F5-AE5B-5CCA-3EE3AC8C385E}" dt="2025-10-27T17:41:29.699" v="36"/>
          <ac:spMkLst>
            <pc:docMk/>
            <pc:sldMk cId="3554772648" sldId="279"/>
            <ac:spMk id="45" creationId="{FCD83421-E433-4C2F-BD8F-36A493E8AD0B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1:34.261" v="40"/>
          <ac:spMkLst>
            <pc:docMk/>
            <pc:sldMk cId="3554772648" sldId="279"/>
            <ac:spMk id="50" creationId="{B90D3BC9-59A1-407C-B687-AC15606E7B7F}"/>
          </ac:spMkLst>
        </pc:spChg>
        <pc:cxnChg chg="del">
          <ac:chgData name="Abigail Clark-Morgan" userId="S::abigail.clark-morgan@hcahealthcare.co.uk::47076eea-3c6e-43cf-8738-18e4ff878ef9" providerId="AD" clId="Web-{8AF95C2F-B6F5-AE5B-5CCA-3EE3AC8C385E}" dt="2025-10-27T17:41:35.511" v="41"/>
          <ac:cxnSpMkLst>
            <pc:docMk/>
            <pc:sldMk cId="3554772648" sldId="279"/>
            <ac:cxnSpMk id="42" creationId="{1610E00C-CC1E-4BD4-9E9D-1EF8D0D156F7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1:32.292" v="39"/>
          <ac:cxnSpMkLst>
            <pc:docMk/>
            <pc:sldMk cId="3554772648" sldId="279"/>
            <ac:cxnSpMk id="54" creationId="{CF6B98E4-369B-4FF9-96E5-B123F0279270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1:31.574" v="38"/>
          <ac:cxnSpMkLst>
            <pc:docMk/>
            <pc:sldMk cId="3554772648" sldId="279"/>
            <ac:cxnSpMk id="57" creationId="{D97027AD-739A-4377-A8F1-BD67D655D348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1:31.027" v="37"/>
          <ac:cxnSpMkLst>
            <pc:docMk/>
            <pc:sldMk cId="3554772648" sldId="279"/>
            <ac:cxnSpMk id="58" creationId="{8123F29B-423E-41C5-9017-3AAB8DA8C660}"/>
          </ac:cxnSpMkLst>
        </pc:cxnChg>
      </pc:sldChg>
      <pc:sldChg chg="delSp">
        <pc:chgData name="Abigail Clark-Morgan" userId="S::abigail.clark-morgan@hcahealthcare.co.uk::47076eea-3c6e-43cf-8738-18e4ff878ef9" providerId="AD" clId="Web-{8AF95C2F-B6F5-AE5B-5CCA-3EE3AC8C385E}" dt="2025-10-27T17:49:06.526" v="197"/>
        <pc:sldMkLst>
          <pc:docMk/>
          <pc:sldMk cId="1480900387" sldId="283"/>
        </pc:sldMkLst>
        <pc:spChg chg="del">
          <ac:chgData name="Abigail Clark-Morgan" userId="S::abigail.clark-morgan@hcahealthcare.co.uk::47076eea-3c6e-43cf-8738-18e4ff878ef9" providerId="AD" clId="Web-{8AF95C2F-B6F5-AE5B-5CCA-3EE3AC8C385E}" dt="2025-10-27T17:49:06.526" v="197"/>
          <ac:spMkLst>
            <pc:docMk/>
            <pc:sldMk cId="1480900387" sldId="283"/>
            <ac:spMk id="3" creationId="{BA434D0B-562D-CD60-2CED-7B2C70525CB1}"/>
          </ac:spMkLst>
        </pc:spChg>
      </pc:sldChg>
      <pc:sldChg chg="modSp">
        <pc:chgData name="Abigail Clark-Morgan" userId="S::abigail.clark-morgan@hcahealthcare.co.uk::47076eea-3c6e-43cf-8738-18e4ff878ef9" providerId="AD" clId="Web-{8AF95C2F-B6F5-AE5B-5CCA-3EE3AC8C385E}" dt="2025-10-27T17:57:24.985" v="240" actId="20577"/>
        <pc:sldMkLst>
          <pc:docMk/>
          <pc:sldMk cId="56259074" sldId="285"/>
        </pc:sldMkLst>
        <pc:spChg chg="mod">
          <ac:chgData name="Abigail Clark-Morgan" userId="S::abigail.clark-morgan@hcahealthcare.co.uk::47076eea-3c6e-43cf-8738-18e4ff878ef9" providerId="AD" clId="Web-{8AF95C2F-B6F5-AE5B-5CCA-3EE3AC8C385E}" dt="2025-10-27T17:57:24.985" v="240" actId="20577"/>
          <ac:spMkLst>
            <pc:docMk/>
            <pc:sldMk cId="56259074" sldId="285"/>
            <ac:spMk id="10" creationId="{AC6DE7DB-F0EC-489F-9137-E3FC6D03B94A}"/>
          </ac:spMkLst>
        </pc:spChg>
      </pc:sldChg>
      <pc:sldChg chg="del">
        <pc:chgData name="Abigail Clark-Morgan" userId="S::abigail.clark-morgan@hcahealthcare.co.uk::47076eea-3c6e-43cf-8738-18e4ff878ef9" providerId="AD" clId="Web-{8AF95C2F-B6F5-AE5B-5CCA-3EE3AC8C385E}" dt="2025-10-27T17:39:00.819" v="24"/>
        <pc:sldMkLst>
          <pc:docMk/>
          <pc:sldMk cId="1144222523" sldId="294"/>
        </pc:sldMkLst>
      </pc:sldChg>
      <pc:sldChg chg="modSp del">
        <pc:chgData name="Abigail Clark-Morgan" userId="S::abigail.clark-morgan@hcahealthcare.co.uk::47076eea-3c6e-43cf-8738-18e4ff878ef9" providerId="AD" clId="Web-{8AF95C2F-B6F5-AE5B-5CCA-3EE3AC8C385E}" dt="2025-10-27T18:06:29.049" v="253"/>
        <pc:sldMkLst>
          <pc:docMk/>
          <pc:sldMk cId="1715771968" sldId="297"/>
        </pc:sldMkLst>
        <pc:spChg chg="mod">
          <ac:chgData name="Abigail Clark-Morgan" userId="S::abigail.clark-morgan@hcahealthcare.co.uk::47076eea-3c6e-43cf-8738-18e4ff878ef9" providerId="AD" clId="Web-{8AF95C2F-B6F5-AE5B-5CCA-3EE3AC8C385E}" dt="2025-10-27T17:38:11.896" v="23" actId="20577"/>
          <ac:spMkLst>
            <pc:docMk/>
            <pc:sldMk cId="1715771968" sldId="297"/>
            <ac:spMk id="7" creationId="{AEEA43B1-368E-521B-CE33-01EC9CE85059}"/>
          </ac:spMkLst>
        </pc:spChg>
        <pc:spChg chg="mod">
          <ac:chgData name="Abigail Clark-Morgan" userId="S::abigail.clark-morgan@hcahealthcare.co.uk::47076eea-3c6e-43cf-8738-18e4ff878ef9" providerId="AD" clId="Web-{8AF95C2F-B6F5-AE5B-5CCA-3EE3AC8C385E}" dt="2025-10-27T17:54:57.215" v="221" actId="20577"/>
          <ac:spMkLst>
            <pc:docMk/>
            <pc:sldMk cId="1715771968" sldId="297"/>
            <ac:spMk id="26" creationId="{BBD6D1B7-C242-E64E-C53C-46854E2C4B75}"/>
          </ac:spMkLst>
        </pc:spChg>
      </pc:sldChg>
      <pc:sldChg chg="addSp delSp modSp add replId">
        <pc:chgData name="Abigail Clark-Morgan" userId="S::abigail.clark-morgan@hcahealthcare.co.uk::47076eea-3c6e-43cf-8738-18e4ff878ef9" providerId="AD" clId="Web-{8AF95C2F-B6F5-AE5B-5CCA-3EE3AC8C385E}" dt="2025-10-27T17:46:59.843" v="122" actId="20577"/>
        <pc:sldMkLst>
          <pc:docMk/>
          <pc:sldMk cId="1923219215" sldId="298"/>
        </pc:sldMkLst>
        <pc:spChg chg="del">
          <ac:chgData name="Abigail Clark-Morgan" userId="S::abigail.clark-morgan@hcahealthcare.co.uk::47076eea-3c6e-43cf-8738-18e4ff878ef9" providerId="AD" clId="Web-{8AF95C2F-B6F5-AE5B-5CCA-3EE3AC8C385E}" dt="2025-10-27T17:44:44.357" v="76"/>
          <ac:spMkLst>
            <pc:docMk/>
            <pc:sldMk cId="1923219215" sldId="298"/>
            <ac:spMk id="2" creationId="{15589D95-B3FA-BB2B-F9AA-62CB89BBB4CD}"/>
          </ac:spMkLst>
        </pc:spChg>
        <pc:spChg chg="mod">
          <ac:chgData name="Abigail Clark-Morgan" userId="S::abigail.clark-morgan@hcahealthcare.co.uk::47076eea-3c6e-43cf-8738-18e4ff878ef9" providerId="AD" clId="Web-{8AF95C2F-B6F5-AE5B-5CCA-3EE3AC8C385E}" dt="2025-10-27T17:46:59.843" v="122" actId="20577"/>
          <ac:spMkLst>
            <pc:docMk/>
            <pc:sldMk cId="1923219215" sldId="298"/>
            <ac:spMk id="9" creationId="{09069FCE-1992-A32C-20AF-E9D4C9E84D76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4:41.403" v="74"/>
          <ac:spMkLst>
            <pc:docMk/>
            <pc:sldMk cId="1923219215" sldId="298"/>
            <ac:spMk id="23" creationId="{88B76A24-BCF1-0352-952C-08499501B8C4}"/>
          </ac:spMkLst>
        </pc:spChg>
        <pc:spChg chg="del mod">
          <ac:chgData name="Abigail Clark-Morgan" userId="S::abigail.clark-morgan@hcahealthcare.co.uk::47076eea-3c6e-43cf-8738-18e4ff878ef9" providerId="AD" clId="Web-{8AF95C2F-B6F5-AE5B-5CCA-3EE3AC8C385E}" dt="2025-10-27T17:44:39.263" v="72"/>
          <ac:spMkLst>
            <pc:docMk/>
            <pc:sldMk cId="1923219215" sldId="298"/>
            <ac:spMk id="24" creationId="{DD708797-3296-4709-0846-1BD389EBE744}"/>
          </ac:spMkLst>
        </pc:spChg>
        <pc:grpChg chg="del">
          <ac:chgData name="Abigail Clark-Morgan" userId="S::abigail.clark-morgan@hcahealthcare.co.uk::47076eea-3c6e-43cf-8738-18e4ff878ef9" providerId="AD" clId="Web-{8AF95C2F-B6F5-AE5B-5CCA-3EE3AC8C385E}" dt="2025-10-27T17:44:40.169" v="73"/>
          <ac:grpSpMkLst>
            <pc:docMk/>
            <pc:sldMk cId="1923219215" sldId="298"/>
            <ac:grpSpMk id="38" creationId="{13E9ED4C-E8F0-FE8E-04B5-4131BF38436B}"/>
          </ac:grpSpMkLst>
        </pc:grpChg>
        <pc:grpChg chg="del">
          <ac:chgData name="Abigail Clark-Morgan" userId="S::abigail.clark-morgan@hcahealthcare.co.uk::47076eea-3c6e-43cf-8738-18e4ff878ef9" providerId="AD" clId="Web-{8AF95C2F-B6F5-AE5B-5CCA-3EE3AC8C385E}" dt="2025-10-27T17:44:42.247" v="75"/>
          <ac:grpSpMkLst>
            <pc:docMk/>
            <pc:sldMk cId="1923219215" sldId="298"/>
            <ac:grpSpMk id="40" creationId="{64023F10-CE4D-61D0-9B1C-1C4586AD4B61}"/>
          </ac:grpSpMkLst>
        </pc:grpChg>
        <pc:grpChg chg="del">
          <ac:chgData name="Abigail Clark-Morgan" userId="S::abigail.clark-morgan@hcahealthcare.co.uk::47076eea-3c6e-43cf-8738-18e4ff878ef9" providerId="AD" clId="Web-{8AF95C2F-B6F5-AE5B-5CCA-3EE3AC8C385E}" dt="2025-10-27T17:44:36.840" v="70"/>
          <ac:grpSpMkLst>
            <pc:docMk/>
            <pc:sldMk cId="1923219215" sldId="298"/>
            <ac:grpSpMk id="51" creationId="{882DF28D-9E5A-69E4-31EE-ED714EF89555}"/>
          </ac:grpSpMkLst>
        </pc:grpChg>
        <pc:picChg chg="add del mod">
          <ac:chgData name="Abigail Clark-Morgan" userId="S::abigail.clark-morgan@hcahealthcare.co.uk::47076eea-3c6e-43cf-8738-18e4ff878ef9" providerId="AD" clId="Web-{8AF95C2F-B6F5-AE5B-5CCA-3EE3AC8C385E}" dt="2025-10-27T17:45:50.819" v="103"/>
          <ac:picMkLst>
            <pc:docMk/>
            <pc:sldMk cId="1923219215" sldId="298"/>
            <ac:picMk id="3" creationId="{0D0C6DC0-8569-0026-2B6A-A60704B055F5}"/>
          </ac:picMkLst>
        </pc:picChg>
        <pc:picChg chg="add del mod">
          <ac:chgData name="Abigail Clark-Morgan" userId="S::abigail.clark-morgan@hcahealthcare.co.uk::47076eea-3c6e-43cf-8738-18e4ff878ef9" providerId="AD" clId="Web-{8AF95C2F-B6F5-AE5B-5CCA-3EE3AC8C385E}" dt="2025-10-27T17:46:17.916" v="105"/>
          <ac:picMkLst>
            <pc:docMk/>
            <pc:sldMk cId="1923219215" sldId="298"/>
            <ac:picMk id="4" creationId="{8EA3C7C0-D3E1-0A10-C907-199CFDD31C10}"/>
          </ac:picMkLst>
        </pc:picChg>
        <pc:picChg chg="add mod">
          <ac:chgData name="Abigail Clark-Morgan" userId="S::abigail.clark-morgan@hcahealthcare.co.uk::47076eea-3c6e-43cf-8738-18e4ff878ef9" providerId="AD" clId="Web-{8AF95C2F-B6F5-AE5B-5CCA-3EE3AC8C385E}" dt="2025-10-27T17:46:33.574" v="110" actId="14100"/>
          <ac:picMkLst>
            <pc:docMk/>
            <pc:sldMk cId="1923219215" sldId="298"/>
            <ac:picMk id="5" creationId="{451DC137-076D-9950-C7C7-ADF6026D9C5C}"/>
          </ac:picMkLst>
        </pc:picChg>
        <pc:cxnChg chg="mod">
          <ac:chgData name="Abigail Clark-Morgan" userId="S::abigail.clark-morgan@hcahealthcare.co.uk::47076eea-3c6e-43cf-8738-18e4ff878ef9" providerId="AD" clId="Web-{8AF95C2F-B6F5-AE5B-5CCA-3EE3AC8C385E}" dt="2025-10-27T17:44:40.169" v="73"/>
          <ac:cxnSpMkLst>
            <pc:docMk/>
            <pc:sldMk cId="1923219215" sldId="298"/>
            <ac:cxnSpMk id="27" creationId="{B1D4B73E-FA94-EF8F-874E-244FA0F309E5}"/>
          </ac:cxnSpMkLst>
        </pc:cxnChg>
        <pc:cxnChg chg="mod">
          <ac:chgData name="Abigail Clark-Morgan" userId="S::abigail.clark-morgan@hcahealthcare.co.uk::47076eea-3c6e-43cf-8738-18e4ff878ef9" providerId="AD" clId="Web-{8AF95C2F-B6F5-AE5B-5CCA-3EE3AC8C385E}" dt="2025-10-27T17:44:40.169" v="73"/>
          <ac:cxnSpMkLst>
            <pc:docMk/>
            <pc:sldMk cId="1923219215" sldId="298"/>
            <ac:cxnSpMk id="30" creationId="{23C95ED8-D1D6-C582-6D9A-C33FE33C64C3}"/>
          </ac:cxnSpMkLst>
        </pc:cxnChg>
        <pc:cxnChg chg="mod">
          <ac:chgData name="Abigail Clark-Morgan" userId="S::abigail.clark-morgan@hcahealthcare.co.uk::47076eea-3c6e-43cf-8738-18e4ff878ef9" providerId="AD" clId="Web-{8AF95C2F-B6F5-AE5B-5CCA-3EE3AC8C385E}" dt="2025-10-27T17:44:42.247" v="75"/>
          <ac:cxnSpMkLst>
            <pc:docMk/>
            <pc:sldMk cId="1923219215" sldId="298"/>
            <ac:cxnSpMk id="34" creationId="{CFB34D1A-4780-FA63-02E2-96A163B45A9E}"/>
          </ac:cxnSpMkLst>
        </pc:cxnChg>
      </pc:sldChg>
      <pc:sldChg chg="add replId">
        <pc:chgData name="Abigail Clark-Morgan" userId="S::abigail.clark-morgan@hcahealthcare.co.uk::47076eea-3c6e-43cf-8738-18e4ff878ef9" providerId="AD" clId="Web-{8AF95C2F-B6F5-AE5B-5CCA-3EE3AC8C385E}" dt="2025-10-27T17:45:15.909" v="102"/>
        <pc:sldMkLst>
          <pc:docMk/>
          <pc:sldMk cId="600904212" sldId="299"/>
        </pc:sldMkLst>
      </pc:sldChg>
      <pc:sldChg chg="addSp delSp modSp add replId">
        <pc:chgData name="Abigail Clark-Morgan" userId="S::abigail.clark-morgan@hcahealthcare.co.uk::47076eea-3c6e-43cf-8738-18e4ff878ef9" providerId="AD" clId="Web-{8AF95C2F-B6F5-AE5B-5CCA-3EE3AC8C385E}" dt="2025-10-27T17:49:25.480" v="199" actId="1076"/>
        <pc:sldMkLst>
          <pc:docMk/>
          <pc:sldMk cId="146963136" sldId="300"/>
        </pc:sldMkLst>
        <pc:spChg chg="del">
          <ac:chgData name="Abigail Clark-Morgan" userId="S::abigail.clark-morgan@hcahealthcare.co.uk::47076eea-3c6e-43cf-8738-18e4ff878ef9" providerId="AD" clId="Web-{8AF95C2F-B6F5-AE5B-5CCA-3EE3AC8C385E}" dt="2025-10-27T17:48:25.647" v="132"/>
          <ac:spMkLst>
            <pc:docMk/>
            <pc:sldMk cId="146963136" sldId="300"/>
            <ac:spMk id="3" creationId="{6BC398B6-5A18-75B5-CABC-767968902A72}"/>
          </ac:spMkLst>
        </pc:spChg>
        <pc:spChg chg="mod">
          <ac:chgData name="Abigail Clark-Morgan" userId="S::abigail.clark-morgan@hcahealthcare.co.uk::47076eea-3c6e-43cf-8738-18e4ff878ef9" providerId="AD" clId="Web-{8AF95C2F-B6F5-AE5B-5CCA-3EE3AC8C385E}" dt="2025-10-27T17:49:00.213" v="196" actId="20577"/>
          <ac:spMkLst>
            <pc:docMk/>
            <pc:sldMk cId="146963136" sldId="300"/>
            <ac:spMk id="10" creationId="{1DD7376D-1929-A89E-20F6-E052AE7B6BF2}"/>
          </ac:spMkLst>
        </pc:spChg>
        <pc:spChg chg="del mod">
          <ac:chgData name="Abigail Clark-Morgan" userId="S::abigail.clark-morgan@hcahealthcare.co.uk::47076eea-3c6e-43cf-8738-18e4ff878ef9" providerId="AD" clId="Web-{8AF95C2F-B6F5-AE5B-5CCA-3EE3AC8C385E}" dt="2025-10-27T17:48:18.287" v="128"/>
          <ac:spMkLst>
            <pc:docMk/>
            <pc:sldMk cId="146963136" sldId="300"/>
            <ac:spMk id="27" creationId="{77F329D1-88AA-3A0A-47ED-791710BB6CF8}"/>
          </ac:spMkLst>
        </pc:spChg>
        <pc:spChg chg="del mod">
          <ac:chgData name="Abigail Clark-Morgan" userId="S::abigail.clark-morgan@hcahealthcare.co.uk::47076eea-3c6e-43cf-8738-18e4ff878ef9" providerId="AD" clId="Web-{8AF95C2F-B6F5-AE5B-5CCA-3EE3AC8C385E}" dt="2025-10-27T17:48:16.850" v="126"/>
          <ac:spMkLst>
            <pc:docMk/>
            <pc:sldMk cId="146963136" sldId="300"/>
            <ac:spMk id="31" creationId="{807DC325-C912-6AD4-EF9E-B057FD6140E8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8:30.210" v="138"/>
          <ac:spMkLst>
            <pc:docMk/>
            <pc:sldMk cId="146963136" sldId="300"/>
            <ac:spMk id="33" creationId="{BD38E8B5-7B94-444B-54CD-5545035CB711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8:34.664" v="143"/>
          <ac:spMkLst>
            <pc:docMk/>
            <pc:sldMk cId="146963136" sldId="300"/>
            <ac:spMk id="34" creationId="{4C22E8B3-AD5C-9701-972F-56EEB9071C15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8:22.210" v="130"/>
          <ac:spMkLst>
            <pc:docMk/>
            <pc:sldMk cId="146963136" sldId="300"/>
            <ac:spMk id="36" creationId="{2FB70D6D-C521-F845-0314-87F24A8EB2BA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8:23.679" v="131"/>
          <ac:spMkLst>
            <pc:docMk/>
            <pc:sldMk cId="146963136" sldId="300"/>
            <ac:spMk id="38" creationId="{2510770A-03E5-F971-7242-9E82C6565AD8}"/>
          </ac:spMkLst>
        </pc:spChg>
        <pc:spChg chg="del">
          <ac:chgData name="Abigail Clark-Morgan" userId="S::abigail.clark-morgan@hcahealthcare.co.uk::47076eea-3c6e-43cf-8738-18e4ff878ef9" providerId="AD" clId="Web-{8AF95C2F-B6F5-AE5B-5CCA-3EE3AC8C385E}" dt="2025-10-27T17:48:28.288" v="135"/>
          <ac:spMkLst>
            <pc:docMk/>
            <pc:sldMk cId="146963136" sldId="300"/>
            <ac:spMk id="40" creationId="{22010321-6DB8-6B37-DB2F-80BA3D8195EB}"/>
          </ac:spMkLst>
        </pc:spChg>
        <pc:picChg chg="del">
          <ac:chgData name="Abigail Clark-Morgan" userId="S::abigail.clark-morgan@hcahealthcare.co.uk::47076eea-3c6e-43cf-8738-18e4ff878ef9" providerId="AD" clId="Web-{8AF95C2F-B6F5-AE5B-5CCA-3EE3AC8C385E}" dt="2025-10-27T17:48:35.508" v="144"/>
          <ac:picMkLst>
            <pc:docMk/>
            <pc:sldMk cId="146963136" sldId="300"/>
            <ac:picMk id="2" creationId="{2883124B-96F0-07C2-79B1-E29F8B27ABC0}"/>
          </ac:picMkLst>
        </pc:picChg>
        <pc:picChg chg="add mod">
          <ac:chgData name="Abigail Clark-Morgan" userId="S::abigail.clark-morgan@hcahealthcare.co.uk::47076eea-3c6e-43cf-8738-18e4ff878ef9" providerId="AD" clId="Web-{8AF95C2F-B6F5-AE5B-5CCA-3EE3AC8C385E}" dt="2025-10-27T17:49:25.480" v="199" actId="1076"/>
          <ac:picMkLst>
            <pc:docMk/>
            <pc:sldMk cId="146963136" sldId="300"/>
            <ac:picMk id="4" creationId="{5E624358-AAD5-754A-0938-88EECECC7CA3}"/>
          </ac:picMkLst>
        </pc:picChg>
        <pc:picChg chg="del">
          <ac:chgData name="Abigail Clark-Morgan" userId="S::abigail.clark-morgan@hcahealthcare.co.uk::47076eea-3c6e-43cf-8738-18e4ff878ef9" providerId="AD" clId="Web-{8AF95C2F-B6F5-AE5B-5CCA-3EE3AC8C385E}" dt="2025-10-27T17:48:27.335" v="134"/>
          <ac:picMkLst>
            <pc:docMk/>
            <pc:sldMk cId="146963136" sldId="300"/>
            <ac:picMk id="20" creationId="{DE39D909-410C-1397-14FC-D4B47825CBF8}"/>
          </ac:picMkLst>
        </pc:picChg>
        <pc:picChg chg="del">
          <ac:chgData name="Abigail Clark-Morgan" userId="S::abigail.clark-morgan@hcahealthcare.co.uk::47076eea-3c6e-43cf-8738-18e4ff878ef9" providerId="AD" clId="Web-{8AF95C2F-B6F5-AE5B-5CCA-3EE3AC8C385E}" dt="2025-10-27T17:48:31.148" v="139"/>
          <ac:picMkLst>
            <pc:docMk/>
            <pc:sldMk cId="146963136" sldId="300"/>
            <ac:picMk id="28" creationId="{8791A460-046D-6971-0A17-F89F8985B2EE}"/>
          </ac:picMkLst>
        </pc:picChg>
        <pc:picChg chg="del">
          <ac:chgData name="Abigail Clark-Morgan" userId="S::abigail.clark-morgan@hcahealthcare.co.uk::47076eea-3c6e-43cf-8738-18e4ff878ef9" providerId="AD" clId="Web-{8AF95C2F-B6F5-AE5B-5CCA-3EE3AC8C385E}" dt="2025-10-27T17:48:28.570" v="136"/>
          <ac:picMkLst>
            <pc:docMk/>
            <pc:sldMk cId="146963136" sldId="300"/>
            <ac:picMk id="29" creationId="{7AB40590-2BA2-F97D-4C55-AEA2C6940DB4}"/>
          </ac:picMkLst>
        </pc:picChg>
        <pc:cxnChg chg="del">
          <ac:chgData name="Abigail Clark-Morgan" userId="S::abigail.clark-morgan@hcahealthcare.co.uk::47076eea-3c6e-43cf-8738-18e4ff878ef9" providerId="AD" clId="Web-{8AF95C2F-B6F5-AE5B-5CCA-3EE3AC8C385E}" dt="2025-10-27T17:48:32.539" v="141"/>
          <ac:cxnSpMkLst>
            <pc:docMk/>
            <pc:sldMk cId="146963136" sldId="300"/>
            <ac:cxnSpMk id="17" creationId="{FD9F124D-64C1-4CF1-875A-B9CDA50254F1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8:19.709" v="129"/>
          <ac:cxnSpMkLst>
            <pc:docMk/>
            <pc:sldMk cId="146963136" sldId="300"/>
            <ac:cxnSpMk id="18" creationId="{719EDB8A-8575-A171-3A15-657DBDF6C4CC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8:33.836" v="142"/>
          <ac:cxnSpMkLst>
            <pc:docMk/>
            <pc:sldMk cId="146963136" sldId="300"/>
            <ac:cxnSpMk id="24" creationId="{726ED029-FCFB-6310-C42F-012077D4AAF3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8:32.085" v="140"/>
          <ac:cxnSpMkLst>
            <pc:docMk/>
            <pc:sldMk cId="146963136" sldId="300"/>
            <ac:cxnSpMk id="35" creationId="{F04B36B6-E893-A948-5550-49029A9FDE78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8:29.429" v="137"/>
          <ac:cxnSpMkLst>
            <pc:docMk/>
            <pc:sldMk cId="146963136" sldId="300"/>
            <ac:cxnSpMk id="39" creationId="{BA95B71E-A167-BE06-A0C4-C1B9D2B2D1D1}"/>
          </ac:cxnSpMkLst>
        </pc:cxnChg>
        <pc:cxnChg chg="del">
          <ac:chgData name="Abigail Clark-Morgan" userId="S::abigail.clark-morgan@hcahealthcare.co.uk::47076eea-3c6e-43cf-8738-18e4ff878ef9" providerId="AD" clId="Web-{8AF95C2F-B6F5-AE5B-5CCA-3EE3AC8C385E}" dt="2025-10-27T17:48:26.382" v="133"/>
          <ac:cxnSpMkLst>
            <pc:docMk/>
            <pc:sldMk cId="146963136" sldId="300"/>
            <ac:cxnSpMk id="42" creationId="{5AC5F516-5DA8-463B-A366-F19B808D5FB9}"/>
          </ac:cxnSpMkLst>
        </pc:cxnChg>
      </pc:sldChg>
      <pc:sldChg chg="addSp delSp modSp add replId">
        <pc:chgData name="Abigail Clark-Morgan" userId="S::abigail.clark-morgan@hcahealthcare.co.uk::47076eea-3c6e-43cf-8738-18e4ff878ef9" providerId="AD" clId="Web-{8AF95C2F-B6F5-AE5B-5CCA-3EE3AC8C385E}" dt="2025-10-27T17:59:51.786" v="251"/>
        <pc:sldMkLst>
          <pc:docMk/>
          <pc:sldMk cId="272596261" sldId="301"/>
        </pc:sldMkLst>
        <pc:spChg chg="mod">
          <ac:chgData name="Abigail Clark-Morgan" userId="S::abigail.clark-morgan@hcahealthcare.co.uk::47076eea-3c6e-43cf-8738-18e4ff878ef9" providerId="AD" clId="Web-{8AF95C2F-B6F5-AE5B-5CCA-3EE3AC8C385E}" dt="2025-10-27T17:59:27.457" v="249" actId="20577"/>
          <ac:spMkLst>
            <pc:docMk/>
            <pc:sldMk cId="272596261" sldId="301"/>
            <ac:spMk id="9" creationId="{21F6741D-32C1-BA54-7E5F-1A145670F7AC}"/>
          </ac:spMkLst>
        </pc:spChg>
        <pc:picChg chg="add mod">
          <ac:chgData name="Abigail Clark-Morgan" userId="S::abigail.clark-morgan@hcahealthcare.co.uk::47076eea-3c6e-43cf-8738-18e4ff878ef9" providerId="AD" clId="Web-{8AF95C2F-B6F5-AE5B-5CCA-3EE3AC8C385E}" dt="2025-10-27T17:59:51.786" v="251"/>
          <ac:picMkLst>
            <pc:docMk/>
            <pc:sldMk cId="272596261" sldId="301"/>
            <ac:picMk id="2" creationId="{F68AE34A-976C-7814-B996-8097521426CD}"/>
          </ac:picMkLst>
        </pc:picChg>
        <pc:picChg chg="del">
          <ac:chgData name="Abigail Clark-Morgan" userId="S::abigail.clark-morgan@hcahealthcare.co.uk::47076eea-3c6e-43cf-8738-18e4ff878ef9" providerId="AD" clId="Web-{8AF95C2F-B6F5-AE5B-5CCA-3EE3AC8C385E}" dt="2025-10-27T17:59:29.520" v="250"/>
          <ac:picMkLst>
            <pc:docMk/>
            <pc:sldMk cId="272596261" sldId="301"/>
            <ac:picMk id="3" creationId="{2D6D6813-7065-FDB7-ED61-99508A1829A1}"/>
          </ac:picMkLst>
        </pc:picChg>
      </pc:sldChg>
      <pc:sldChg chg="add">
        <pc:chgData name="Abigail Clark-Morgan" userId="S::abigail.clark-morgan@hcahealthcare.co.uk::47076eea-3c6e-43cf-8738-18e4ff878ef9" providerId="AD" clId="Web-{8AF95C2F-B6F5-AE5B-5CCA-3EE3AC8C385E}" dt="2025-10-27T18:06:25.455" v="252"/>
        <pc:sldMkLst>
          <pc:docMk/>
          <pc:sldMk cId="2425622140" sldId="302"/>
        </pc:sldMkLst>
      </pc:sldChg>
      <pc:sldMasterChg chg="addSldLayout">
        <pc:chgData name="Abigail Clark-Morgan" userId="S::abigail.clark-morgan@hcahealthcare.co.uk::47076eea-3c6e-43cf-8738-18e4ff878ef9" providerId="AD" clId="Web-{8AF95C2F-B6F5-AE5B-5CCA-3EE3AC8C385E}" dt="2025-10-27T17:41:00.620" v="31"/>
        <pc:sldMasterMkLst>
          <pc:docMk/>
          <pc:sldMasterMk cId="3024620406" sldId="2147483684"/>
        </pc:sldMasterMkLst>
        <pc:sldLayoutChg chg="add">
          <pc:chgData name="Abigail Clark-Morgan" userId="S::abigail.clark-morgan@hcahealthcare.co.uk::47076eea-3c6e-43cf-8738-18e4ff878ef9" providerId="AD" clId="Web-{8AF95C2F-B6F5-AE5B-5CCA-3EE3AC8C385E}" dt="2025-10-27T17:41:00.620" v="31"/>
          <pc:sldLayoutMkLst>
            <pc:docMk/>
            <pc:sldMasterMk cId="3024620406" sldId="2147483684"/>
            <pc:sldLayoutMk cId="166824469" sldId="2147483696"/>
          </pc:sldLayoutMkLst>
        </pc:sldLayoutChg>
      </pc:sldMasterChg>
    </pc:docChg>
  </pc:docChgLst>
  <pc:docChgLst>
    <pc:chgData name="Mohammad, Sabira" userId="S::sabira.mohammad@hcahealthcare.co.uk::3f07c3c5-739a-48cc-9ff9-9da2d8a5f23e" providerId="AD" clId="Web-{2CA30E08-F45C-DA8C-5063-4E30BB11A818}"/>
    <pc:docChg chg="modSld">
      <pc:chgData name="Mohammad, Sabira" userId="S::sabira.mohammad@hcahealthcare.co.uk::3f07c3c5-739a-48cc-9ff9-9da2d8a5f23e" providerId="AD" clId="Web-{2CA30E08-F45C-DA8C-5063-4E30BB11A818}" dt="2025-10-11T21:07:25.006" v="1"/>
      <pc:docMkLst>
        <pc:docMk/>
      </pc:docMkLst>
    </pc:docChg>
  </pc:docChgLst>
  <pc:docChgLst>
    <pc:chgData name="Abigail Clark-Morgan" userId="S::abigail.clark-morgan@hcahealthcare.co.uk::47076eea-3c6e-43cf-8738-18e4ff878ef9" providerId="AD" clId="Web-{7ADCD0A5-3A15-12A9-36A2-43F8E876C8A6}"/>
    <pc:docChg chg="addSld delSld modSld sldOrd addMainMaster modMainMaster modSection">
      <pc:chgData name="Abigail Clark-Morgan" userId="S::abigail.clark-morgan@hcahealthcare.co.uk::47076eea-3c6e-43cf-8738-18e4ff878ef9" providerId="AD" clId="Web-{7ADCD0A5-3A15-12A9-36A2-43F8E876C8A6}" dt="2025-10-27T17:30:10.319" v="419"/>
      <pc:docMkLst>
        <pc:docMk/>
      </pc:docMkLst>
      <pc:sldChg chg="del">
        <pc:chgData name="Abigail Clark-Morgan" userId="S::abigail.clark-morgan@hcahealthcare.co.uk::47076eea-3c6e-43cf-8738-18e4ff878ef9" providerId="AD" clId="Web-{7ADCD0A5-3A15-12A9-36A2-43F8E876C8A6}" dt="2025-10-27T17:21:36.047" v="305"/>
        <pc:sldMkLst>
          <pc:docMk/>
          <pc:sldMk cId="0" sldId="256"/>
        </pc:sldMkLst>
      </pc:sldChg>
      <pc:sldChg chg="addSp modSp del">
        <pc:chgData name="Abigail Clark-Morgan" userId="S::abigail.clark-morgan@hcahealthcare.co.uk::47076eea-3c6e-43cf-8738-18e4ff878ef9" providerId="AD" clId="Web-{7ADCD0A5-3A15-12A9-36A2-43F8E876C8A6}" dt="2025-10-27T17:22:23.676" v="307"/>
        <pc:sldMkLst>
          <pc:docMk/>
          <pc:sldMk cId="1582789496" sldId="272"/>
        </pc:sldMkLst>
        <pc:spChg chg="mod">
          <ac:chgData name="Abigail Clark-Morgan" userId="S::abigail.clark-morgan@hcahealthcare.co.uk::47076eea-3c6e-43cf-8738-18e4ff878ef9" providerId="AD" clId="Web-{7ADCD0A5-3A15-12A9-36A2-43F8E876C8A6}" dt="2025-10-27T16:18:16.220" v="27" actId="20577"/>
          <ac:spMkLst>
            <pc:docMk/>
            <pc:sldMk cId="1582789496" sldId="272"/>
            <ac:spMk id="5" creationId="{9BD6CB80-08E0-FC13-CB6E-02C3962B6308}"/>
          </ac:spMkLst>
        </pc:spChg>
        <pc:spChg chg="add mod">
          <ac:chgData name="Abigail Clark-Morgan" userId="S::abigail.clark-morgan@hcahealthcare.co.uk::47076eea-3c6e-43cf-8738-18e4ff878ef9" providerId="AD" clId="Web-{7ADCD0A5-3A15-12A9-36A2-43F8E876C8A6}" dt="2025-10-27T16:54:34.051" v="300" actId="1076"/>
          <ac:spMkLst>
            <pc:docMk/>
            <pc:sldMk cId="1582789496" sldId="272"/>
            <ac:spMk id="10" creationId="{21F13222-2A4F-7F73-CA8B-FCB85584D85F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6:18:40.095" v="57" actId="20577"/>
          <ac:spMkLst>
            <pc:docMk/>
            <pc:sldMk cId="1582789496" sldId="272"/>
            <ac:spMk id="18" creationId="{2C7A2DBA-079F-EBAF-94E0-93C4664A6961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6:54:39.269" v="302" actId="20577"/>
          <ac:spMkLst>
            <pc:docMk/>
            <pc:sldMk cId="1582789496" sldId="272"/>
            <ac:spMk id="25" creationId="{8326926D-753C-4091-B81D-AB2ABE597FA1}"/>
          </ac:spMkLst>
        </pc:spChg>
      </pc:sldChg>
      <pc:sldChg chg="delSp modSp mod ord modShow">
        <pc:chgData name="Abigail Clark-Morgan" userId="S::abigail.clark-morgan@hcahealthcare.co.uk::47076eea-3c6e-43cf-8738-18e4ff878ef9" providerId="AD" clId="Web-{7ADCD0A5-3A15-12A9-36A2-43F8E876C8A6}" dt="2025-10-27T17:29:28.990" v="417"/>
        <pc:sldMkLst>
          <pc:docMk/>
          <pc:sldMk cId="2620721711" sldId="273"/>
        </pc:sldMkLst>
        <pc:spChg chg="del">
          <ac:chgData name="Abigail Clark-Morgan" userId="S::abigail.clark-morgan@hcahealthcare.co.uk::47076eea-3c6e-43cf-8738-18e4ff878ef9" providerId="AD" clId="Web-{7ADCD0A5-3A15-12A9-36A2-43F8E876C8A6}" dt="2025-10-27T16:19:11.611" v="58"/>
          <ac:spMkLst>
            <pc:docMk/>
            <pc:sldMk cId="2620721711" sldId="273"/>
            <ac:spMk id="12" creationId="{60A2953E-F49A-750F-EFD9-A385138BB3BB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6:30:56.974" v="76" actId="20577"/>
          <ac:spMkLst>
            <pc:docMk/>
            <pc:sldMk cId="2620721711" sldId="273"/>
            <ac:spMk id="13" creationId="{EC6C24E0-1AF7-CFAB-81EB-2FE93AAC686B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7:29:28.115" v="416" actId="20577"/>
          <ac:spMkLst>
            <pc:docMk/>
            <pc:sldMk cId="2620721711" sldId="273"/>
            <ac:spMk id="34" creationId="{E900700F-5702-4B6E-AABB-E0DD3F3EA25F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9:28.990" v="417"/>
          <ac:grpSpMkLst>
            <pc:docMk/>
            <pc:sldMk cId="2620721711" sldId="273"/>
            <ac:grpSpMk id="33" creationId="{9D669DB8-F0D7-40F9-A02B-2F68D7D5D160}"/>
          </ac:grpSpMkLst>
        </pc:grpChg>
      </pc:sldChg>
      <pc:sldChg chg="addSp delSp modSp mod modShow">
        <pc:chgData name="Abigail Clark-Morgan" userId="S::abigail.clark-morgan@hcahealthcare.co.uk::47076eea-3c6e-43cf-8738-18e4ff878ef9" providerId="AD" clId="Web-{7ADCD0A5-3A15-12A9-36A2-43F8E876C8A6}" dt="2025-10-27T17:29:22.349" v="415"/>
        <pc:sldMkLst>
          <pc:docMk/>
          <pc:sldMk cId="1484130762" sldId="274"/>
        </pc:sldMkLst>
        <pc:spChg chg="mod">
          <ac:chgData name="Abigail Clark-Morgan" userId="S::abigail.clark-morgan@hcahealthcare.co.uk::47076eea-3c6e-43cf-8738-18e4ff878ef9" providerId="AD" clId="Web-{7ADCD0A5-3A15-12A9-36A2-43F8E876C8A6}" dt="2025-10-27T16:17:18.077" v="23" actId="20577"/>
          <ac:spMkLst>
            <pc:docMk/>
            <pc:sldMk cId="1484130762" sldId="274"/>
            <ac:spMk id="12" creationId="{D8B8EED1-9E8F-48E6-9DF7-E2998278FF39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7:29:22.021" v="414" actId="20577"/>
          <ac:spMkLst>
            <pc:docMk/>
            <pc:sldMk cId="1484130762" sldId="274"/>
            <ac:spMk id="17" creationId="{F359D0A5-6E2D-415C-8F7D-9C338B0FA838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9:22.349" v="415"/>
          <ac:grpSpMkLst>
            <pc:docMk/>
            <pc:sldMk cId="1484130762" sldId="274"/>
            <ac:grpSpMk id="16" creationId="{FA8B24FA-35D9-418A-8EFC-FE20556A5ACA}"/>
          </ac:grpSpMkLst>
        </pc:grpChg>
        <pc:picChg chg="add mod">
          <ac:chgData name="Abigail Clark-Morgan" userId="S::abigail.clark-morgan@hcahealthcare.co.uk::47076eea-3c6e-43cf-8738-18e4ff878ef9" providerId="AD" clId="Web-{7ADCD0A5-3A15-12A9-36A2-43F8E876C8A6}" dt="2025-10-27T16:17:50.875" v="24"/>
          <ac:picMkLst>
            <pc:docMk/>
            <pc:sldMk cId="1484130762" sldId="274"/>
            <ac:picMk id="2" creationId="{D08E74EA-D597-6DC2-49D0-C826B12EC1CD}"/>
          </ac:picMkLst>
        </pc:picChg>
      </pc:sldChg>
      <pc:sldChg chg="delSp mod modShow">
        <pc:chgData name="Abigail Clark-Morgan" userId="S::abigail.clark-morgan@hcahealthcare.co.uk::47076eea-3c6e-43cf-8738-18e4ff878ef9" providerId="AD" clId="Web-{7ADCD0A5-3A15-12A9-36A2-43F8E876C8A6}" dt="2025-10-27T17:29:17.490" v="413"/>
        <pc:sldMkLst>
          <pc:docMk/>
          <pc:sldMk cId="631184092" sldId="275"/>
        </pc:sldMkLst>
        <pc:grpChg chg="del">
          <ac:chgData name="Abigail Clark-Morgan" userId="S::abigail.clark-morgan@hcahealthcare.co.uk::47076eea-3c6e-43cf-8738-18e4ff878ef9" providerId="AD" clId="Web-{7ADCD0A5-3A15-12A9-36A2-43F8E876C8A6}" dt="2025-10-27T17:29:17.490" v="413"/>
          <ac:grpSpMkLst>
            <pc:docMk/>
            <pc:sldMk cId="631184092" sldId="275"/>
            <ac:grpSpMk id="11" creationId="{35825E2E-D09D-463D-94A0-5DF0CB2BDEF9}"/>
          </ac:grpSpMkLst>
        </pc:grpChg>
      </pc:sldChg>
      <pc:sldChg chg="delSp modSp mod modShow">
        <pc:chgData name="Abigail Clark-Morgan" userId="S::abigail.clark-morgan@hcahealthcare.co.uk::47076eea-3c6e-43cf-8738-18e4ff878ef9" providerId="AD" clId="Web-{7ADCD0A5-3A15-12A9-36A2-43F8E876C8A6}" dt="2025-10-27T17:29:14.240" v="412"/>
        <pc:sldMkLst>
          <pc:docMk/>
          <pc:sldMk cId="1324538710" sldId="276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9:13.818" v="411" actId="20577"/>
          <ac:spMkLst>
            <pc:docMk/>
            <pc:sldMk cId="1324538710" sldId="276"/>
            <ac:spMk id="25" creationId="{7BAEB6C1-0AB1-485F-A0DE-328EC6F796D7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9:14.240" v="412"/>
          <ac:grpSpMkLst>
            <pc:docMk/>
            <pc:sldMk cId="1324538710" sldId="276"/>
            <ac:grpSpMk id="24" creationId="{E2E94E2B-D405-4D33-B382-39932733CC48}"/>
          </ac:grpSpMkLst>
        </pc:grpChg>
      </pc:sldChg>
      <pc:sldChg chg="delSp modSp ord">
        <pc:chgData name="Abigail Clark-Morgan" userId="S::abigail.clark-morgan@hcahealthcare.co.uk::47076eea-3c6e-43cf-8738-18e4ff878ef9" providerId="AD" clId="Web-{7ADCD0A5-3A15-12A9-36A2-43F8E876C8A6}" dt="2025-10-27T17:29:09.490" v="410"/>
        <pc:sldMkLst>
          <pc:docMk/>
          <pc:sldMk cId="9741343" sldId="277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9:08.677" v="409" actId="20577"/>
          <ac:spMkLst>
            <pc:docMk/>
            <pc:sldMk cId="9741343" sldId="277"/>
            <ac:spMk id="27" creationId="{377784E5-FAA6-476E-B795-361D3A8A94B3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9:09.490" v="410"/>
          <ac:grpSpMkLst>
            <pc:docMk/>
            <pc:sldMk cId="9741343" sldId="277"/>
            <ac:grpSpMk id="26" creationId="{899A842F-C05B-4E6C-A9C6-C79D7F7D0C21}"/>
          </ac:grpSpMkLst>
        </pc:grpChg>
      </pc:sldChg>
      <pc:sldChg chg="delSp">
        <pc:chgData name="Abigail Clark-Morgan" userId="S::abigail.clark-morgan@hcahealthcare.co.uk::47076eea-3c6e-43cf-8738-18e4ff878ef9" providerId="AD" clId="Web-{7ADCD0A5-3A15-12A9-36A2-43F8E876C8A6}" dt="2025-10-27T17:29:05.365" v="407"/>
        <pc:sldMkLst>
          <pc:docMk/>
          <pc:sldMk cId="3919056854" sldId="278"/>
        </pc:sldMkLst>
        <pc:grpChg chg="del">
          <ac:chgData name="Abigail Clark-Morgan" userId="S::abigail.clark-morgan@hcahealthcare.co.uk::47076eea-3c6e-43cf-8738-18e4ff878ef9" providerId="AD" clId="Web-{7ADCD0A5-3A15-12A9-36A2-43F8E876C8A6}" dt="2025-10-27T17:29:05.365" v="407"/>
          <ac:grpSpMkLst>
            <pc:docMk/>
            <pc:sldMk cId="3919056854" sldId="278"/>
            <ac:grpSpMk id="10" creationId="{6D99E2F8-45B3-4B09-BBE2-8C7C59DD0252}"/>
          </ac:grpSpMkLst>
        </pc:grpChg>
      </pc:sldChg>
      <pc:sldChg chg="delSp modSp">
        <pc:chgData name="Abigail Clark-Morgan" userId="S::abigail.clark-morgan@hcahealthcare.co.uk::47076eea-3c6e-43cf-8738-18e4ff878ef9" providerId="AD" clId="Web-{7ADCD0A5-3A15-12A9-36A2-43F8E876C8A6}" dt="2025-10-27T17:28:55.505" v="404"/>
        <pc:sldMkLst>
          <pc:docMk/>
          <pc:sldMk cId="3554772648" sldId="279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8:54.036" v="403" actId="20577"/>
          <ac:spMkLst>
            <pc:docMk/>
            <pc:sldMk cId="3554772648" sldId="279"/>
            <ac:spMk id="14" creationId="{7DA6394A-AF0F-4D1C-9EE3-BC21B7B48E05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55.505" v="404"/>
          <ac:grpSpMkLst>
            <pc:docMk/>
            <pc:sldMk cId="3554772648" sldId="279"/>
            <ac:grpSpMk id="13" creationId="{FD73903B-BC27-4BEB-924A-C293F1ADEAFA}"/>
          </ac:grpSpMkLst>
        </pc:grpChg>
      </pc:sldChg>
      <pc:sldChg chg="delSp">
        <pc:chgData name="Abigail Clark-Morgan" userId="S::abigail.clark-morgan@hcahealthcare.co.uk::47076eea-3c6e-43cf-8738-18e4ff878ef9" providerId="AD" clId="Web-{7ADCD0A5-3A15-12A9-36A2-43F8E876C8A6}" dt="2025-10-27T17:28:58.255" v="405"/>
        <pc:sldMkLst>
          <pc:docMk/>
          <pc:sldMk cId="460277974" sldId="280"/>
        </pc:sldMkLst>
        <pc:grpChg chg="del">
          <ac:chgData name="Abigail Clark-Morgan" userId="S::abigail.clark-morgan@hcahealthcare.co.uk::47076eea-3c6e-43cf-8738-18e4ff878ef9" providerId="AD" clId="Web-{7ADCD0A5-3A15-12A9-36A2-43F8E876C8A6}" dt="2025-10-27T17:28:58.255" v="405"/>
          <ac:grpSpMkLst>
            <pc:docMk/>
            <pc:sldMk cId="460277974" sldId="280"/>
            <ac:grpSpMk id="14" creationId="{89C57FD7-E5E9-489F-8FEE-441F175D0517}"/>
          </ac:grpSpMkLst>
        </pc:grpChg>
      </pc:sldChg>
      <pc:sldChg chg="delSp">
        <pc:chgData name="Abigail Clark-Morgan" userId="S::abigail.clark-morgan@hcahealthcare.co.uk::47076eea-3c6e-43cf-8738-18e4ff878ef9" providerId="AD" clId="Web-{7ADCD0A5-3A15-12A9-36A2-43F8E876C8A6}" dt="2025-10-27T17:28:49.099" v="402"/>
        <pc:sldMkLst>
          <pc:docMk/>
          <pc:sldMk cId="4069277599" sldId="281"/>
        </pc:sldMkLst>
        <pc:grpChg chg="del">
          <ac:chgData name="Abigail Clark-Morgan" userId="S::abigail.clark-morgan@hcahealthcare.co.uk::47076eea-3c6e-43cf-8738-18e4ff878ef9" providerId="AD" clId="Web-{7ADCD0A5-3A15-12A9-36A2-43F8E876C8A6}" dt="2025-10-27T17:28:49.099" v="402"/>
          <ac:grpSpMkLst>
            <pc:docMk/>
            <pc:sldMk cId="4069277599" sldId="281"/>
            <ac:grpSpMk id="14" creationId="{89C57FD7-E5E9-489F-8FEE-441F175D0517}"/>
          </ac:grpSpMkLst>
        </pc:grpChg>
      </pc:sldChg>
      <pc:sldChg chg="del">
        <pc:chgData name="Abigail Clark-Morgan" userId="S::abigail.clark-morgan@hcahealthcare.co.uk::47076eea-3c6e-43cf-8738-18e4ff878ef9" providerId="AD" clId="Web-{7ADCD0A5-3A15-12A9-36A2-43F8E876C8A6}" dt="2025-10-27T16:31:29.084" v="77"/>
        <pc:sldMkLst>
          <pc:docMk/>
          <pc:sldMk cId="2701412207" sldId="282"/>
        </pc:sldMkLst>
      </pc:sldChg>
      <pc:sldChg chg="addSp delSp modSp ord">
        <pc:chgData name="Abigail Clark-Morgan" userId="S::abigail.clark-morgan@hcahealthcare.co.uk::47076eea-3c6e-43cf-8738-18e4ff878ef9" providerId="AD" clId="Web-{7ADCD0A5-3A15-12A9-36A2-43F8E876C8A6}" dt="2025-10-27T17:27:57.519" v="388"/>
        <pc:sldMkLst>
          <pc:docMk/>
          <pc:sldMk cId="1480900387" sldId="283"/>
        </pc:sldMkLst>
        <pc:spChg chg="add mod">
          <ac:chgData name="Abigail Clark-Morgan" userId="S::abigail.clark-morgan@hcahealthcare.co.uk::47076eea-3c6e-43cf-8738-18e4ff878ef9" providerId="AD" clId="Web-{7ADCD0A5-3A15-12A9-36A2-43F8E876C8A6}" dt="2025-10-27T16:32:47.277" v="124"/>
          <ac:spMkLst>
            <pc:docMk/>
            <pc:sldMk cId="1480900387" sldId="283"/>
            <ac:spMk id="3" creationId="{BA434D0B-562D-CD60-2CED-7B2C70525CB1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7:27:51.457" v="387" actId="20577"/>
          <ac:spMkLst>
            <pc:docMk/>
            <pc:sldMk cId="1480900387" sldId="283"/>
            <ac:spMk id="10" creationId="{AC6DE7DB-F0EC-489F-9137-E3FC6D03B94A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6:32:29.447" v="118" actId="20577"/>
          <ac:spMkLst>
            <pc:docMk/>
            <pc:sldMk cId="1480900387" sldId="283"/>
            <ac:spMk id="38" creationId="{1E4DA6FB-ACB1-40D7-93A7-566ED5246930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7:57.519" v="388"/>
          <ac:grpSpMkLst>
            <pc:docMk/>
            <pc:sldMk cId="1480900387" sldId="283"/>
            <ac:grpSpMk id="14" creationId="{89C57FD7-E5E9-489F-8FEE-441F175D0517}"/>
          </ac:grpSpMkLst>
        </pc:grpChg>
      </pc:sldChg>
      <pc:sldChg chg="delSp modSp">
        <pc:chgData name="Abigail Clark-Morgan" userId="S::abigail.clark-morgan@hcahealthcare.co.uk::47076eea-3c6e-43cf-8738-18e4ff878ef9" providerId="AD" clId="Web-{7ADCD0A5-3A15-12A9-36A2-43F8E876C8A6}" dt="2025-10-27T17:28:17.504" v="393"/>
        <pc:sldMkLst>
          <pc:docMk/>
          <pc:sldMk cId="2609366246" sldId="284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6:06.875" v="359"/>
          <ac:spMkLst>
            <pc:docMk/>
            <pc:sldMk cId="2609366246" sldId="284"/>
            <ac:spMk id="10" creationId="{AC6DE7DB-F0EC-489F-9137-E3FC6D03B94A}"/>
          </ac:spMkLst>
        </pc:spChg>
        <pc:spChg chg="del topLvl">
          <ac:chgData name="Abigail Clark-Morgan" userId="S::abigail.clark-morgan@hcahealthcare.co.uk::47076eea-3c6e-43cf-8738-18e4ff878ef9" providerId="AD" clId="Web-{7ADCD0A5-3A15-12A9-36A2-43F8E876C8A6}" dt="2025-10-27T17:28:15.520" v="392"/>
          <ac:spMkLst>
            <pc:docMk/>
            <pc:sldMk cId="2609366246" sldId="284"/>
            <ac:spMk id="15" creationId="{DE2844FE-390C-46DD-90E8-CC3D0F1299CC}"/>
          </ac:spMkLst>
        </pc:spChg>
        <pc:spChg chg="del topLvl">
          <ac:chgData name="Abigail Clark-Morgan" userId="S::abigail.clark-morgan@hcahealthcare.co.uk::47076eea-3c6e-43cf-8738-18e4ff878ef9" providerId="AD" clId="Web-{7ADCD0A5-3A15-12A9-36A2-43F8E876C8A6}" dt="2025-10-27T17:28:17.504" v="393"/>
          <ac:spMkLst>
            <pc:docMk/>
            <pc:sldMk cId="2609366246" sldId="284"/>
            <ac:spMk id="16" creationId="{CDAE2653-58A1-455F-B0FE-C61BA81187FD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15.520" v="392"/>
          <ac:grpSpMkLst>
            <pc:docMk/>
            <pc:sldMk cId="2609366246" sldId="284"/>
            <ac:grpSpMk id="14" creationId="{89C57FD7-E5E9-489F-8FEE-441F175D0517}"/>
          </ac:grpSpMkLst>
        </pc:grpChg>
      </pc:sldChg>
      <pc:sldChg chg="modSp">
        <pc:chgData name="Abigail Clark-Morgan" userId="S::abigail.clark-morgan@hcahealthcare.co.uk::47076eea-3c6e-43cf-8738-18e4ff878ef9" providerId="AD" clId="Web-{7ADCD0A5-3A15-12A9-36A2-43F8E876C8A6}" dt="2025-10-27T17:26:15.360" v="360"/>
        <pc:sldMkLst>
          <pc:docMk/>
          <pc:sldMk cId="56259074" sldId="285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6:15.360" v="360"/>
          <ac:spMkLst>
            <pc:docMk/>
            <pc:sldMk cId="56259074" sldId="285"/>
            <ac:spMk id="10" creationId="{AC6DE7DB-F0EC-489F-9137-E3FC6D03B94A}"/>
          </ac:spMkLst>
        </pc:spChg>
      </pc:sldChg>
      <pc:sldChg chg="delSp modSp">
        <pc:chgData name="Abigail Clark-Morgan" userId="S::abigail.clark-morgan@hcahealthcare.co.uk::47076eea-3c6e-43cf-8738-18e4ff878ef9" providerId="AD" clId="Web-{7ADCD0A5-3A15-12A9-36A2-43F8E876C8A6}" dt="2025-10-27T17:28:10.082" v="391"/>
        <pc:sldMkLst>
          <pc:docMk/>
          <pc:sldMk cId="863237902" sldId="286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6:19.891" v="361"/>
          <ac:spMkLst>
            <pc:docMk/>
            <pc:sldMk cId="863237902" sldId="286"/>
            <ac:spMk id="10" creationId="{AC6DE7DB-F0EC-489F-9137-E3FC6D03B94A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7:28:09.473" v="390" actId="20577"/>
          <ac:spMkLst>
            <pc:docMk/>
            <pc:sldMk cId="863237902" sldId="286"/>
            <ac:spMk id="15" creationId="{DE2844FE-390C-46DD-90E8-CC3D0F1299CC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10.082" v="391"/>
          <ac:grpSpMkLst>
            <pc:docMk/>
            <pc:sldMk cId="863237902" sldId="286"/>
            <ac:grpSpMk id="14" creationId="{89C57FD7-E5E9-489F-8FEE-441F175D0517}"/>
          </ac:grpSpMkLst>
        </pc:grpChg>
      </pc:sldChg>
      <pc:sldChg chg="delSp modSp">
        <pc:chgData name="Abigail Clark-Morgan" userId="S::abigail.clark-morgan@hcahealthcare.co.uk::47076eea-3c6e-43cf-8738-18e4ff878ef9" providerId="AD" clId="Web-{7ADCD0A5-3A15-12A9-36A2-43F8E876C8A6}" dt="2025-10-27T17:28:03.051" v="389"/>
        <pc:sldMkLst>
          <pc:docMk/>
          <pc:sldMk cId="2204218168" sldId="287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6:27.470" v="362"/>
          <ac:spMkLst>
            <pc:docMk/>
            <pc:sldMk cId="2204218168" sldId="287"/>
            <ac:spMk id="10" creationId="{AC6DE7DB-F0EC-489F-9137-E3FC6D03B94A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03.051" v="389"/>
          <ac:grpSpMkLst>
            <pc:docMk/>
            <pc:sldMk cId="2204218168" sldId="287"/>
            <ac:grpSpMk id="14" creationId="{89C57FD7-E5E9-489F-8FEE-441F175D0517}"/>
          </ac:grpSpMkLst>
        </pc:grpChg>
      </pc:sldChg>
      <pc:sldChg chg="addSp delSp modSp ord">
        <pc:chgData name="Abigail Clark-Morgan" userId="S::abigail.clark-morgan@hcahealthcare.co.uk::47076eea-3c6e-43cf-8738-18e4ff878ef9" providerId="AD" clId="Web-{7ADCD0A5-3A15-12A9-36A2-43F8E876C8A6}" dt="2025-10-27T17:28:38.255" v="399"/>
        <pc:sldMkLst>
          <pc:docMk/>
          <pc:sldMk cId="2256226615" sldId="288"/>
        </pc:sldMkLst>
        <pc:spChg chg="del">
          <ac:chgData name="Abigail Clark-Morgan" userId="S::abigail.clark-morgan@hcahealthcare.co.uk::47076eea-3c6e-43cf-8738-18e4ff878ef9" providerId="AD" clId="Web-{7ADCD0A5-3A15-12A9-36A2-43F8E876C8A6}" dt="2025-10-27T16:41:43.236" v="126"/>
          <ac:spMkLst>
            <pc:docMk/>
            <pc:sldMk cId="2256226615" sldId="288"/>
            <ac:spMk id="5" creationId="{64AEAB3F-CC7A-424D-B9DA-A86CAEC45E2B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1:59.595" v="131"/>
          <ac:spMkLst>
            <pc:docMk/>
            <pc:sldMk cId="2256226615" sldId="288"/>
            <ac:spMk id="27" creationId="{9F2E31D0-5DF1-46FA-AD46-8CB6DF2235A7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2:01.173" v="132"/>
          <ac:spMkLst>
            <pc:docMk/>
            <pc:sldMk cId="2256226615" sldId="288"/>
            <ac:spMk id="31" creationId="{D8DE5DF1-D554-4492-8C2F-D82CCF998078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2:10.267" v="141"/>
          <ac:spMkLst>
            <pc:docMk/>
            <pc:sldMk cId="2256226615" sldId="288"/>
            <ac:spMk id="33" creationId="{D1826CC1-2D9D-453E-95B7-77F7F4B7DEE0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2:13.002" v="143"/>
          <ac:spMkLst>
            <pc:docMk/>
            <pc:sldMk cId="2256226615" sldId="288"/>
            <ac:spMk id="34" creationId="{EC621874-8E34-46D5-BD1C-FC5A172592B8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1:57.705" v="130"/>
          <ac:spMkLst>
            <pc:docMk/>
            <pc:sldMk cId="2256226615" sldId="288"/>
            <ac:spMk id="36" creationId="{45F0F9D6-4E77-414E-AEC6-163D94A414D0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2:11.470" v="142"/>
          <ac:spMkLst>
            <pc:docMk/>
            <pc:sldMk cId="2256226615" sldId="288"/>
            <ac:spMk id="41" creationId="{D3BA3496-7417-41E8-8E63-EDDCB079D9A1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1:56.189" v="129"/>
          <ac:spMkLst>
            <pc:docMk/>
            <pc:sldMk cId="2256226615" sldId="288"/>
            <ac:spMk id="45" creationId="{96B94EDB-F15F-4F58-8B38-42137DE58D76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1:52.080" v="127"/>
          <ac:spMkLst>
            <pc:docMk/>
            <pc:sldMk cId="2256226615" sldId="288"/>
            <ac:spMk id="49" creationId="{99EE6B2B-25F8-4AB9-BFA8-D52EF25842E5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2:08.502" v="140"/>
          <ac:spMkLst>
            <pc:docMk/>
            <pc:sldMk cId="2256226615" sldId="288"/>
            <ac:spMk id="51" creationId="{C8C0660F-B248-4FCC-B6CC-5C487C569AF6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1:54.267" v="128"/>
          <ac:spMkLst>
            <pc:docMk/>
            <pc:sldMk cId="2256226615" sldId="288"/>
            <ac:spMk id="53" creationId="{EFF88835-60A8-4877-B5B9-CF5BA0ED1649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2:19.002" v="149"/>
          <ac:spMkLst>
            <pc:docMk/>
            <pc:sldMk cId="2256226615" sldId="288"/>
            <ac:spMk id="54" creationId="{1449AE5B-8A21-495B-B520-3D598915CF01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38.255" v="399"/>
          <ac:grpSpMkLst>
            <pc:docMk/>
            <pc:sldMk cId="2256226615" sldId="288"/>
            <ac:grpSpMk id="14" creationId="{89C57FD7-E5E9-489F-8FEE-441F175D0517}"/>
          </ac:grpSpMkLst>
        </pc:grpChg>
        <pc:picChg chg="del">
          <ac:chgData name="Abigail Clark-Morgan" userId="S::abigail.clark-morgan@hcahealthcare.co.uk::47076eea-3c6e-43cf-8738-18e4ff878ef9" providerId="AD" clId="Web-{7ADCD0A5-3A15-12A9-36A2-43F8E876C8A6}" dt="2025-10-27T16:42:06.173" v="138"/>
          <ac:picMkLst>
            <pc:docMk/>
            <pc:sldMk cId="2256226615" sldId="288"/>
            <ac:picMk id="2" creationId="{F5BB9A6C-0BC7-4216-9581-DFB0F07A348A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2:05.220" v="136"/>
          <ac:picMkLst>
            <pc:docMk/>
            <pc:sldMk cId="2256226615" sldId="288"/>
            <ac:picMk id="4" creationId="{E5EC5923-3D95-48AC-B98C-6E344FC55156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2:05.736" v="137"/>
          <ac:picMkLst>
            <pc:docMk/>
            <pc:sldMk cId="2256226615" sldId="288"/>
            <ac:picMk id="6" creationId="{C536E163-7F4F-44CA-93C9-68ECD5E3C481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2:13.877" v="144"/>
          <ac:picMkLst>
            <pc:docMk/>
            <pc:sldMk cId="2256226615" sldId="288"/>
            <ac:picMk id="7" creationId="{5490E37A-59EF-4AAC-A6B7-475C102ECBC3}"/>
          </ac:picMkLst>
        </pc:picChg>
        <pc:picChg chg="add mod">
          <ac:chgData name="Abigail Clark-Morgan" userId="S::abigail.clark-morgan@hcahealthcare.co.uk::47076eea-3c6e-43cf-8738-18e4ff878ef9" providerId="AD" clId="Web-{7ADCD0A5-3A15-12A9-36A2-43F8E876C8A6}" dt="2025-10-27T16:42:37.048" v="153" actId="1076"/>
          <ac:picMkLst>
            <pc:docMk/>
            <pc:sldMk cId="2256226615" sldId="288"/>
            <ac:picMk id="8" creationId="{37CB5D4D-6A99-5047-8EFD-A31182920D5C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2:14.548" v="145"/>
          <ac:picMkLst>
            <pc:docMk/>
            <pc:sldMk cId="2256226615" sldId="288"/>
            <ac:picMk id="19" creationId="{24EF0412-33D9-433F-A476-23BD6F033AFB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2:16.986" v="147"/>
          <ac:picMkLst>
            <pc:docMk/>
            <pc:sldMk cId="2256226615" sldId="288"/>
            <ac:picMk id="21" creationId="{AE451EE6-A487-43FE-A802-7F881AC70BCA}"/>
          </ac:picMkLst>
        </pc:picChg>
        <pc:cxnChg chg="del">
          <ac:chgData name="Abigail Clark-Morgan" userId="S::abigail.clark-morgan@hcahealthcare.co.uk::47076eea-3c6e-43cf-8738-18e4ff878ef9" providerId="AD" clId="Web-{7ADCD0A5-3A15-12A9-36A2-43F8E876C8A6}" dt="2025-10-27T16:42:21.955" v="150"/>
          <ac:cxnSpMkLst>
            <pc:docMk/>
            <pc:sldMk cId="2256226615" sldId="288"/>
            <ac:cxnSpMk id="17" creationId="{29578E9F-2B27-42D7-A8C9-9751140E505F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42:02.283" v="133"/>
          <ac:cxnSpMkLst>
            <pc:docMk/>
            <pc:sldMk cId="2256226615" sldId="288"/>
            <ac:cxnSpMk id="24" creationId="{E437DDB4-C429-4A58-84B1-33ADD443E63B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42:03.392" v="134"/>
          <ac:cxnSpMkLst>
            <pc:docMk/>
            <pc:sldMk cId="2256226615" sldId="288"/>
            <ac:cxnSpMk id="35" creationId="{AAD5DAE1-73B4-430E-9DF1-953BA3B17253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42:04.408" v="135"/>
          <ac:cxnSpMkLst>
            <pc:docMk/>
            <pc:sldMk cId="2256226615" sldId="288"/>
            <ac:cxnSpMk id="39" creationId="{5068771D-1ABD-4F3B-B36F-A9B2F5DBF5A8}"/>
          </ac:cxnSpMkLst>
        </pc:cxnChg>
        <pc:cxnChg chg="del mod">
          <ac:chgData name="Abigail Clark-Morgan" userId="S::abigail.clark-morgan@hcahealthcare.co.uk::47076eea-3c6e-43cf-8738-18e4ff878ef9" providerId="AD" clId="Web-{7ADCD0A5-3A15-12A9-36A2-43F8E876C8A6}" dt="2025-10-27T16:42:07.361" v="139"/>
          <ac:cxnSpMkLst>
            <pc:docMk/>
            <pc:sldMk cId="2256226615" sldId="288"/>
            <ac:cxnSpMk id="46" creationId="{49797F09-7736-4357-A7F6-5CF6CF4549EE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42:18.033" v="148"/>
          <ac:cxnSpMkLst>
            <pc:docMk/>
            <pc:sldMk cId="2256226615" sldId="288"/>
            <ac:cxnSpMk id="50" creationId="{F2F8B755-1023-4A8A-A146-C2FF28ED3C98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42:15.470" v="146"/>
          <ac:cxnSpMkLst>
            <pc:docMk/>
            <pc:sldMk cId="2256226615" sldId="288"/>
            <ac:cxnSpMk id="55" creationId="{6141759B-545F-4E4E-9EDB-266256EC4E4E}"/>
          </ac:cxnSpMkLst>
        </pc:cxnChg>
      </pc:sldChg>
      <pc:sldChg chg="del">
        <pc:chgData name="Abigail Clark-Morgan" userId="S::abigail.clark-morgan@hcahealthcare.co.uk::47076eea-3c6e-43cf-8738-18e4ff878ef9" providerId="AD" clId="Web-{7ADCD0A5-3A15-12A9-36A2-43F8E876C8A6}" dt="2025-10-27T16:43:50.737" v="160"/>
        <pc:sldMkLst>
          <pc:docMk/>
          <pc:sldMk cId="2513431947" sldId="289"/>
        </pc:sldMkLst>
      </pc:sldChg>
      <pc:sldChg chg="del">
        <pc:chgData name="Abigail Clark-Morgan" userId="S::abigail.clark-morgan@hcahealthcare.co.uk::47076eea-3c6e-43cf-8738-18e4ff878ef9" providerId="AD" clId="Web-{7ADCD0A5-3A15-12A9-36A2-43F8E876C8A6}" dt="2025-10-27T16:47:32.664" v="195"/>
        <pc:sldMkLst>
          <pc:docMk/>
          <pc:sldMk cId="2502173493" sldId="290"/>
        </pc:sldMkLst>
      </pc:sldChg>
      <pc:sldChg chg="del">
        <pc:chgData name="Abigail Clark-Morgan" userId="S::abigail.clark-morgan@hcahealthcare.co.uk::47076eea-3c6e-43cf-8738-18e4ff878ef9" providerId="AD" clId="Web-{7ADCD0A5-3A15-12A9-36A2-43F8E876C8A6}" dt="2025-10-27T16:46:31.643" v="177"/>
        <pc:sldMkLst>
          <pc:docMk/>
          <pc:sldMk cId="1341383532" sldId="291"/>
        </pc:sldMkLst>
      </pc:sldChg>
      <pc:sldChg chg="addSp delSp modSp add ord replId">
        <pc:chgData name="Abigail Clark-Morgan" userId="S::abigail.clark-morgan@hcahealthcare.co.uk::47076eea-3c6e-43cf-8738-18e4ff878ef9" providerId="AD" clId="Web-{7ADCD0A5-3A15-12A9-36A2-43F8E876C8A6}" dt="2025-10-27T17:28:34.739" v="398"/>
        <pc:sldMkLst>
          <pc:docMk/>
          <pc:sldMk cId="2854250840" sldId="292"/>
        </pc:sldMkLst>
        <pc:spChg chg="mod">
          <ac:chgData name="Abigail Clark-Morgan" userId="S::abigail.clark-morgan@hcahealthcare.co.uk::47076eea-3c6e-43cf-8738-18e4ff878ef9" providerId="AD" clId="Web-{7ADCD0A5-3A15-12A9-36A2-43F8E876C8A6}" dt="2025-10-27T16:46:27.487" v="176" actId="20577"/>
          <ac:spMkLst>
            <pc:docMk/>
            <pc:sldMk cId="2854250840" sldId="292"/>
            <ac:spMk id="10" creationId="{A51A2354-DC61-F37F-DDF6-098AC0CEEE9E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34.739" v="398"/>
          <ac:grpSpMkLst>
            <pc:docMk/>
            <pc:sldMk cId="2854250840" sldId="292"/>
            <ac:grpSpMk id="14" creationId="{E5F725C7-2E3C-F20A-D4EA-B9D04270BD15}"/>
          </ac:grpSpMkLst>
        </pc:grpChg>
        <pc:picChg chg="add mod">
          <ac:chgData name="Abigail Clark-Morgan" userId="S::abigail.clark-morgan@hcahealthcare.co.uk::47076eea-3c6e-43cf-8738-18e4ff878ef9" providerId="AD" clId="Web-{7ADCD0A5-3A15-12A9-36A2-43F8E876C8A6}" dt="2025-10-27T16:43:46.315" v="159" actId="1076"/>
          <ac:picMkLst>
            <pc:docMk/>
            <pc:sldMk cId="2854250840" sldId="292"/>
            <ac:picMk id="2" creationId="{DF833A16-FCCD-A0CE-7F0B-E5683C6AA17A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3:37.486" v="156"/>
          <ac:picMkLst>
            <pc:docMk/>
            <pc:sldMk cId="2854250840" sldId="292"/>
            <ac:picMk id="8" creationId="{F0AAE0EE-397B-F81C-365A-4C88AC683EA3}"/>
          </ac:picMkLst>
        </pc:picChg>
      </pc:sldChg>
      <pc:sldChg chg="del">
        <pc:chgData name="Abigail Clark-Morgan" userId="S::abigail.clark-morgan@hcahealthcare.co.uk::47076eea-3c6e-43cf-8738-18e4ff878ef9" providerId="AD" clId="Web-{7ADCD0A5-3A15-12A9-36A2-43F8E876C8A6}" dt="2025-10-27T16:33:11.138" v="125"/>
        <pc:sldMkLst>
          <pc:docMk/>
          <pc:sldMk cId="2956265025" sldId="292"/>
        </pc:sldMkLst>
      </pc:sldChg>
      <pc:sldChg chg="addSp delSp modSp add ord replId">
        <pc:chgData name="Abigail Clark-Morgan" userId="S::abigail.clark-morgan@hcahealthcare.co.uk::47076eea-3c6e-43cf-8738-18e4ff878ef9" providerId="AD" clId="Web-{7ADCD0A5-3A15-12A9-36A2-43F8E876C8A6}" dt="2025-10-27T17:28:31.692" v="397"/>
        <pc:sldMkLst>
          <pc:docMk/>
          <pc:sldMk cId="3415076695" sldId="293"/>
        </pc:sldMkLst>
        <pc:spChg chg="mod">
          <ac:chgData name="Abigail Clark-Morgan" userId="S::abigail.clark-morgan@hcahealthcare.co.uk::47076eea-3c6e-43cf-8738-18e4ff878ef9" providerId="AD" clId="Web-{7ADCD0A5-3A15-12A9-36A2-43F8E876C8A6}" dt="2025-10-27T16:47:20.849" v="190" actId="20577"/>
          <ac:spMkLst>
            <pc:docMk/>
            <pc:sldMk cId="3415076695" sldId="293"/>
            <ac:spMk id="10" creationId="{3A21AA96-9882-EAE6-BC54-ECE5683236D8}"/>
          </ac:spMkLst>
        </pc:spChg>
        <pc:spChg chg="del topLvl">
          <ac:chgData name="Abigail Clark-Morgan" userId="S::abigail.clark-morgan@hcahealthcare.co.uk::47076eea-3c6e-43cf-8738-18e4ff878ef9" providerId="AD" clId="Web-{7ADCD0A5-3A15-12A9-36A2-43F8E876C8A6}" dt="2025-10-27T17:28:29.317" v="396"/>
          <ac:spMkLst>
            <pc:docMk/>
            <pc:sldMk cId="3415076695" sldId="293"/>
            <ac:spMk id="15" creationId="{0E30E4A6-3494-86B8-C2F6-69D9526D0570}"/>
          </ac:spMkLst>
        </pc:spChg>
        <pc:spChg chg="del topLvl">
          <ac:chgData name="Abigail Clark-Morgan" userId="S::abigail.clark-morgan@hcahealthcare.co.uk::47076eea-3c6e-43cf-8738-18e4ff878ef9" providerId="AD" clId="Web-{7ADCD0A5-3A15-12A9-36A2-43F8E876C8A6}" dt="2025-10-27T17:28:31.692" v="397"/>
          <ac:spMkLst>
            <pc:docMk/>
            <pc:sldMk cId="3415076695" sldId="293"/>
            <ac:spMk id="16" creationId="{A9601CE0-C142-5984-F9BF-168EDE674D7F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29.317" v="396"/>
          <ac:grpSpMkLst>
            <pc:docMk/>
            <pc:sldMk cId="3415076695" sldId="293"/>
            <ac:grpSpMk id="14" creationId="{4548ACB1-C766-763E-0BA1-5CD077312C8B}"/>
          </ac:grpSpMkLst>
        </pc:grpChg>
        <pc:picChg chg="del">
          <ac:chgData name="Abigail Clark-Morgan" userId="S::abigail.clark-morgan@hcahealthcare.co.uk::47076eea-3c6e-43cf-8738-18e4ff878ef9" providerId="AD" clId="Web-{7ADCD0A5-3A15-12A9-36A2-43F8E876C8A6}" dt="2025-10-27T16:47:21.615" v="191"/>
          <ac:picMkLst>
            <pc:docMk/>
            <pc:sldMk cId="3415076695" sldId="293"/>
            <ac:picMk id="2" creationId="{3D911377-9F99-CFFC-04AB-0C149BA9175D}"/>
          </ac:picMkLst>
        </pc:picChg>
        <pc:picChg chg="add del mod">
          <ac:chgData name="Abigail Clark-Morgan" userId="S::abigail.clark-morgan@hcahealthcare.co.uk::47076eea-3c6e-43cf-8738-18e4ff878ef9" providerId="AD" clId="Web-{7ADCD0A5-3A15-12A9-36A2-43F8E876C8A6}" dt="2025-10-27T17:28:26.411" v="395"/>
          <ac:picMkLst>
            <pc:docMk/>
            <pc:sldMk cId="3415076695" sldId="293"/>
            <ac:picMk id="4" creationId="{27AA4FE9-D586-B272-0869-560B1F186775}"/>
          </ac:picMkLst>
        </pc:picChg>
      </pc:sldChg>
      <pc:sldChg chg="del">
        <pc:chgData name="Abigail Clark-Morgan" userId="S::abigail.clark-morgan@hcahealthcare.co.uk::47076eea-3c6e-43cf-8738-18e4ff878ef9" providerId="AD" clId="Web-{7ADCD0A5-3A15-12A9-36A2-43F8E876C8A6}" dt="2025-10-27T16:16:23.810" v="1"/>
        <pc:sldMkLst>
          <pc:docMk/>
          <pc:sldMk cId="4279886577" sldId="293"/>
        </pc:sldMkLst>
      </pc:sldChg>
      <pc:sldChg chg="addSp delSp modSp add replId">
        <pc:chgData name="Abigail Clark-Morgan" userId="S::abigail.clark-morgan@hcahealthcare.co.uk::47076eea-3c6e-43cf-8738-18e4ff878ef9" providerId="AD" clId="Web-{7ADCD0A5-3A15-12A9-36A2-43F8E876C8A6}" dt="2025-10-27T17:29:02.115" v="406"/>
        <pc:sldMkLst>
          <pc:docMk/>
          <pc:sldMk cId="1144222523" sldId="294"/>
        </pc:sldMkLst>
        <pc:spChg chg="mod">
          <ac:chgData name="Abigail Clark-Morgan" userId="S::abigail.clark-morgan@hcahealthcare.co.uk::47076eea-3c6e-43cf-8738-18e4ff878ef9" providerId="AD" clId="Web-{7ADCD0A5-3A15-12A9-36A2-43F8E876C8A6}" dt="2025-10-27T16:48:28.608" v="212" actId="20577"/>
          <ac:spMkLst>
            <pc:docMk/>
            <pc:sldMk cId="1144222523" sldId="294"/>
            <ac:spMk id="6" creationId="{B49DC636-BD01-F2A6-E532-841E64C922AA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8:50.860" v="213"/>
          <ac:spMkLst>
            <pc:docMk/>
            <pc:sldMk cId="1144222523" sldId="294"/>
            <ac:spMk id="14" creationId="{FFF7EB36-92A0-B4A9-83DF-F9E7CAE08E98}"/>
          </ac:spMkLst>
        </pc:spChg>
        <pc:spChg chg="del mod">
          <ac:chgData name="Abigail Clark-Morgan" userId="S::abigail.clark-morgan@hcahealthcare.co.uk::47076eea-3c6e-43cf-8738-18e4ff878ef9" providerId="AD" clId="Web-{7ADCD0A5-3A15-12A9-36A2-43F8E876C8A6}" dt="2025-10-27T16:48:54.125" v="216"/>
          <ac:spMkLst>
            <pc:docMk/>
            <pc:sldMk cId="1144222523" sldId="294"/>
            <ac:spMk id="28" creationId="{273B3152-5F37-BDDF-E6DF-F5304A739616}"/>
          </ac:spMkLst>
        </pc:spChg>
        <pc:spChg chg="del mod">
          <ac:chgData name="Abigail Clark-Morgan" userId="S::abigail.clark-morgan@hcahealthcare.co.uk::47076eea-3c6e-43cf-8738-18e4ff878ef9" providerId="AD" clId="Web-{7ADCD0A5-3A15-12A9-36A2-43F8E876C8A6}" dt="2025-10-27T16:48:55.672" v="218"/>
          <ac:spMkLst>
            <pc:docMk/>
            <pc:sldMk cId="1144222523" sldId="294"/>
            <ac:spMk id="29" creationId="{E7DC4B10-C578-BD7D-3C41-9A1C0C4FE516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06.001" v="224"/>
          <ac:spMkLst>
            <pc:docMk/>
            <pc:sldMk cId="1144222523" sldId="294"/>
            <ac:spMk id="34" creationId="{10D2B3DB-E35D-336A-3877-96D1994AA374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8:59.782" v="220"/>
          <ac:spMkLst>
            <pc:docMk/>
            <pc:sldMk cId="1144222523" sldId="294"/>
            <ac:spMk id="35" creationId="{9004A2AA-450A-E678-9CF1-46E6A76A9CE8}"/>
          </ac:spMkLst>
        </pc:spChg>
        <pc:spChg chg="del mod">
          <ac:chgData name="Abigail Clark-Morgan" userId="S::abigail.clark-morgan@hcahealthcare.co.uk::47076eea-3c6e-43cf-8738-18e4ff878ef9" providerId="AD" clId="Web-{7ADCD0A5-3A15-12A9-36A2-43F8E876C8A6}" dt="2025-10-27T16:49:04.470" v="223"/>
          <ac:spMkLst>
            <pc:docMk/>
            <pc:sldMk cId="1144222523" sldId="294"/>
            <ac:spMk id="36" creationId="{9BFC9896-BF89-0227-6A79-6C0CB4DC76AD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07.345" v="225"/>
          <ac:spMkLst>
            <pc:docMk/>
            <pc:sldMk cId="1144222523" sldId="294"/>
            <ac:spMk id="37" creationId="{3C79D5A2-6782-2ADB-CD5F-A02AD2EC3031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11.345" v="229"/>
          <ac:spMkLst>
            <pc:docMk/>
            <pc:sldMk cId="1144222523" sldId="294"/>
            <ac:spMk id="38" creationId="{9DA6D632-74C5-E79B-53A7-09B9A3BE7F8E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08.720" v="226"/>
          <ac:spMkLst>
            <pc:docMk/>
            <pc:sldMk cId="1144222523" sldId="294"/>
            <ac:spMk id="39" creationId="{546DDACB-0DFE-635C-E20D-E45BB3A84383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15.048" v="233"/>
          <ac:spMkLst>
            <pc:docMk/>
            <pc:sldMk cId="1144222523" sldId="294"/>
            <ac:spMk id="41" creationId="{A09DF59B-ED0B-BBFC-64DB-2C73EB72F17B}"/>
          </ac:spMkLst>
        </pc:spChg>
        <pc:spChg chg="del mod">
          <ac:chgData name="Abigail Clark-Morgan" userId="S::abigail.clark-morgan@hcahealthcare.co.uk::47076eea-3c6e-43cf-8738-18e4ff878ef9" providerId="AD" clId="Web-{7ADCD0A5-3A15-12A9-36A2-43F8E876C8A6}" dt="2025-10-27T16:49:16.611" v="235"/>
          <ac:spMkLst>
            <pc:docMk/>
            <pc:sldMk cId="1144222523" sldId="294"/>
            <ac:spMk id="42" creationId="{6239B632-9C7F-5031-B364-E9CE46720DC8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12.095" v="230"/>
          <ac:spMkLst>
            <pc:docMk/>
            <pc:sldMk cId="1144222523" sldId="294"/>
            <ac:spMk id="44" creationId="{DA748A52-A764-B913-D579-3174C5AD7C29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17.548" v="236"/>
          <ac:spMkLst>
            <pc:docMk/>
            <pc:sldMk cId="1144222523" sldId="294"/>
            <ac:spMk id="50" creationId="{EC705CE3-043C-BC2B-AF0D-B65F3BF1D7F7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22.174" v="240"/>
          <ac:spMkLst>
            <pc:docMk/>
            <pc:sldMk cId="1144222523" sldId="294"/>
            <ac:spMk id="51" creationId="{1472F33E-45AB-1389-0C83-C6E1B6C9EF3E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49:24.002" v="241"/>
          <ac:spMkLst>
            <pc:docMk/>
            <pc:sldMk cId="1144222523" sldId="294"/>
            <ac:spMk id="52" creationId="{BBFC94BE-FD30-3D28-79D4-312B6C58FB44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9:02.115" v="406"/>
          <ac:grpSpMkLst>
            <pc:docMk/>
            <pc:sldMk cId="1144222523" sldId="294"/>
            <ac:grpSpMk id="10" creationId="{D6404153-4CCF-1932-66D3-B3C6F18B9BC8}"/>
          </ac:grpSpMkLst>
        </pc:grpChg>
        <pc:picChg chg="add mod">
          <ac:chgData name="Abigail Clark-Morgan" userId="S::abigail.clark-morgan@hcahealthcare.co.uk::47076eea-3c6e-43cf-8738-18e4ff878ef9" providerId="AD" clId="Web-{7ADCD0A5-3A15-12A9-36A2-43F8E876C8A6}" dt="2025-10-27T16:51:06.957" v="247" actId="1076"/>
          <ac:picMkLst>
            <pc:docMk/>
            <pc:sldMk cId="1144222523" sldId="294"/>
            <ac:picMk id="2" creationId="{6118DAFC-C86B-8C5C-5FB1-34C302064F40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8:51.594" v="214"/>
          <ac:picMkLst>
            <pc:docMk/>
            <pc:sldMk cId="1144222523" sldId="294"/>
            <ac:picMk id="4" creationId="{2A08265A-9CA6-5FF2-CDFB-6A5112B06F63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9:20.127" v="239"/>
          <ac:picMkLst>
            <pc:docMk/>
            <pc:sldMk cId="1144222523" sldId="294"/>
            <ac:picMk id="15" creationId="{200A5931-FA24-F285-8594-DA613FF0CD19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8:56.344" v="219"/>
          <ac:picMkLst>
            <pc:docMk/>
            <pc:sldMk cId="1144222523" sldId="294"/>
            <ac:picMk id="19" creationId="{78FA4D39-9C03-C062-98F3-133D79A4C448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9:13.423" v="232"/>
          <ac:picMkLst>
            <pc:docMk/>
            <pc:sldMk cId="1144222523" sldId="294"/>
            <ac:picMk id="20" creationId="{6E2F9FA1-7E2C-C27C-E563-878492B46037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9:18.658" v="237"/>
          <ac:picMkLst>
            <pc:docMk/>
            <pc:sldMk cId="1144222523" sldId="294"/>
            <ac:picMk id="24" creationId="{D5A6E652-940C-4B2B-D8E2-C8D6B5D27DC3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9:19.330" v="238"/>
          <ac:picMkLst>
            <pc:docMk/>
            <pc:sldMk cId="1144222523" sldId="294"/>
            <ac:picMk id="25" creationId="{C92388FD-2E90-93BA-A5AD-361913F159E7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49:12.673" v="231"/>
          <ac:picMkLst>
            <pc:docMk/>
            <pc:sldMk cId="1144222523" sldId="294"/>
            <ac:picMk id="43" creationId="{C69AEE82-3BDE-F86E-FE80-3972B85A69B3}"/>
          </ac:picMkLst>
        </pc:picChg>
        <pc:cxnChg chg="del">
          <ac:chgData name="Abigail Clark-Morgan" userId="S::abigail.clark-morgan@hcahealthcare.co.uk::47076eea-3c6e-43cf-8738-18e4ff878ef9" providerId="AD" clId="Web-{7ADCD0A5-3A15-12A9-36A2-43F8E876C8A6}" dt="2025-10-27T16:49:24.814" v="242"/>
          <ac:cxnSpMkLst>
            <pc:docMk/>
            <pc:sldMk cId="1144222523" sldId="294"/>
            <ac:cxnSpMk id="26" creationId="{7AD0C1B8-C4F2-C242-1AA6-3FE84087674B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50:54.379" v="243"/>
          <ac:cxnSpMkLst>
            <pc:docMk/>
            <pc:sldMk cId="1144222523" sldId="294"/>
            <ac:cxnSpMk id="27" creationId="{318EA252-3B1D-53C3-1A7A-CEF0537F34D8}"/>
          </ac:cxnSpMkLst>
        </pc:cxnChg>
        <pc:cxnChg chg="del mod">
          <ac:chgData name="Abigail Clark-Morgan" userId="S::abigail.clark-morgan@hcahealthcare.co.uk::47076eea-3c6e-43cf-8738-18e4ff878ef9" providerId="AD" clId="Web-{7ADCD0A5-3A15-12A9-36A2-43F8E876C8A6}" dt="2025-10-27T16:49:10.533" v="228"/>
          <ac:cxnSpMkLst>
            <pc:docMk/>
            <pc:sldMk cId="1144222523" sldId="294"/>
            <ac:cxnSpMk id="45" creationId="{2651E2F2-5B99-A713-AB90-73F4FE36F649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49:09.407" v="227"/>
          <ac:cxnSpMkLst>
            <pc:docMk/>
            <pc:sldMk cId="1144222523" sldId="294"/>
            <ac:cxnSpMk id="47" creationId="{8B65E26A-6E06-755C-2CF4-A738A3C3361F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49:00.688" v="221"/>
          <ac:cxnSpMkLst>
            <pc:docMk/>
            <pc:sldMk cId="1144222523" sldId="294"/>
            <ac:cxnSpMk id="53" creationId="{40FA432B-C281-409E-5596-FC94E4A79670}"/>
          </ac:cxnSpMkLst>
        </pc:cxnChg>
      </pc:sldChg>
      <pc:sldChg chg="addSp delSp modSp add replId">
        <pc:chgData name="Abigail Clark-Morgan" userId="S::abigail.clark-morgan@hcahealthcare.co.uk::47076eea-3c6e-43cf-8738-18e4ff878ef9" providerId="AD" clId="Web-{7ADCD0A5-3A15-12A9-36A2-43F8E876C8A6}" dt="2025-10-27T17:28:43.614" v="401"/>
        <pc:sldMkLst>
          <pc:docMk/>
          <pc:sldMk cId="971144609" sldId="295"/>
        </pc:sldMkLst>
        <pc:spChg chg="mod">
          <ac:chgData name="Abigail Clark-Morgan" userId="S::abigail.clark-morgan@hcahealthcare.co.uk::47076eea-3c6e-43cf-8738-18e4ff878ef9" providerId="AD" clId="Web-{7ADCD0A5-3A15-12A9-36A2-43F8E876C8A6}" dt="2025-10-27T16:52:51.504" v="279" actId="20577"/>
          <ac:spMkLst>
            <pc:docMk/>
            <pc:sldMk cId="971144609" sldId="295"/>
            <ac:spMk id="10" creationId="{D9508223-3B90-5BF1-51EB-0778265844BA}"/>
          </ac:spMkLst>
        </pc:spChg>
        <pc:spChg chg="mod">
          <ac:chgData name="Abigail Clark-Morgan" userId="S::abigail.clark-morgan@hcahealthcare.co.uk::47076eea-3c6e-43cf-8738-18e4ff878ef9" providerId="AD" clId="Web-{7ADCD0A5-3A15-12A9-36A2-43F8E876C8A6}" dt="2025-10-27T17:28:42.927" v="400" actId="20577"/>
          <ac:spMkLst>
            <pc:docMk/>
            <pc:sldMk cId="971144609" sldId="295"/>
            <ac:spMk id="15" creationId="{A8FD8FF6-3A1D-7840-BE73-D30F4DC44703}"/>
          </ac:spMkLst>
        </pc:spChg>
        <pc:spChg chg="del mod">
          <ac:chgData name="Abigail Clark-Morgan" userId="S::abigail.clark-morgan@hcahealthcare.co.uk::47076eea-3c6e-43cf-8738-18e4ff878ef9" providerId="AD" clId="Web-{7ADCD0A5-3A15-12A9-36A2-43F8E876C8A6}" dt="2025-10-27T16:53:02.332" v="285"/>
          <ac:spMkLst>
            <pc:docMk/>
            <pc:sldMk cId="971144609" sldId="295"/>
            <ac:spMk id="21" creationId="{14984653-B568-6565-7E17-9843DBABA528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53:11.129" v="294"/>
          <ac:spMkLst>
            <pc:docMk/>
            <pc:sldMk cId="971144609" sldId="295"/>
            <ac:spMk id="27" creationId="{9AA38851-5FDD-F801-4E37-B8A75ACABEB0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52:57.426" v="281"/>
          <ac:spMkLst>
            <pc:docMk/>
            <pc:sldMk cId="971144609" sldId="295"/>
            <ac:spMk id="31" creationId="{505036BE-6B14-31F3-94F9-1CEFEB2545C6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53:07.801" v="292"/>
          <ac:spMkLst>
            <pc:docMk/>
            <pc:sldMk cId="971144609" sldId="295"/>
            <ac:spMk id="33" creationId="{00C06827-B71F-1B04-8669-FA09A2ED1BEE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53:05.410" v="289"/>
          <ac:spMkLst>
            <pc:docMk/>
            <pc:sldMk cId="971144609" sldId="295"/>
            <ac:spMk id="34" creationId="{536D0434-9480-F69F-8324-C03C998DAA07}"/>
          </ac:spMkLst>
        </pc:spChg>
        <pc:spChg chg="del">
          <ac:chgData name="Abigail Clark-Morgan" userId="S::abigail.clark-morgan@hcahealthcare.co.uk::47076eea-3c6e-43cf-8738-18e4ff878ef9" providerId="AD" clId="Web-{7ADCD0A5-3A15-12A9-36A2-43F8E876C8A6}" dt="2025-10-27T16:53:09.472" v="293"/>
          <ac:spMkLst>
            <pc:docMk/>
            <pc:sldMk cId="971144609" sldId="295"/>
            <ac:spMk id="36" creationId="{28DFECCE-F82B-0087-0347-64AF8E5D8539}"/>
          </ac:spMkLst>
        </pc:spChg>
        <pc:grpChg chg="del">
          <ac:chgData name="Abigail Clark-Morgan" userId="S::abigail.clark-morgan@hcahealthcare.co.uk::47076eea-3c6e-43cf-8738-18e4ff878ef9" providerId="AD" clId="Web-{7ADCD0A5-3A15-12A9-36A2-43F8E876C8A6}" dt="2025-10-27T17:28:43.614" v="401"/>
          <ac:grpSpMkLst>
            <pc:docMk/>
            <pc:sldMk cId="971144609" sldId="295"/>
            <ac:grpSpMk id="14" creationId="{D9D39EC7-92EA-69F0-6523-BBC74CA797B9}"/>
          </ac:grpSpMkLst>
        </pc:grpChg>
        <pc:picChg chg="add mod">
          <ac:chgData name="Abigail Clark-Morgan" userId="S::abigail.clark-morgan@hcahealthcare.co.uk::47076eea-3c6e-43cf-8738-18e4ff878ef9" providerId="AD" clId="Web-{7ADCD0A5-3A15-12A9-36A2-43F8E876C8A6}" dt="2025-10-27T16:53:57.488" v="298" actId="1076"/>
          <ac:picMkLst>
            <pc:docMk/>
            <pc:sldMk cId="971144609" sldId="295"/>
            <ac:picMk id="2" creationId="{943A56C0-553D-21EB-826F-4F57A370748D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53:02.832" v="286"/>
          <ac:picMkLst>
            <pc:docMk/>
            <pc:sldMk cId="971144609" sldId="295"/>
            <ac:picMk id="3" creationId="{C095A633-A772-A2E5-7FA3-7AB6A28FCCEE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53:03.426" v="287"/>
          <ac:picMkLst>
            <pc:docMk/>
            <pc:sldMk cId="971144609" sldId="295"/>
            <ac:picMk id="5" creationId="{52C1FC5A-D96D-8154-8B91-D4D00E300ED5}"/>
          </ac:picMkLst>
        </pc:picChg>
        <pc:picChg chg="del">
          <ac:chgData name="Abigail Clark-Morgan" userId="S::abigail.clark-morgan@hcahealthcare.co.uk::47076eea-3c6e-43cf-8738-18e4ff878ef9" providerId="AD" clId="Web-{7ADCD0A5-3A15-12A9-36A2-43F8E876C8A6}" dt="2025-10-27T16:53:06.160" v="290"/>
          <ac:picMkLst>
            <pc:docMk/>
            <pc:sldMk cId="971144609" sldId="295"/>
            <ac:picMk id="7" creationId="{90A8E336-B24D-C114-0454-C5A38871EFA2}"/>
          </ac:picMkLst>
        </pc:picChg>
        <pc:cxnChg chg="del">
          <ac:chgData name="Abigail Clark-Morgan" userId="S::abigail.clark-morgan@hcahealthcare.co.uk::47076eea-3c6e-43cf-8738-18e4ff878ef9" providerId="AD" clId="Web-{7ADCD0A5-3A15-12A9-36A2-43F8E876C8A6}" dt="2025-10-27T16:52:55.910" v="280"/>
          <ac:cxnSpMkLst>
            <pc:docMk/>
            <pc:sldMk cId="971144609" sldId="295"/>
            <ac:cxnSpMk id="17" creationId="{EFA87155-24F3-7049-E2F5-B65DC62C13CC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53:04.441" v="288"/>
          <ac:cxnSpMkLst>
            <pc:docMk/>
            <pc:sldMk cId="971144609" sldId="295"/>
            <ac:cxnSpMk id="35" creationId="{B1117044-D655-42A3-0CBA-B125E6D7C48D}"/>
          </ac:cxnSpMkLst>
        </pc:cxnChg>
        <pc:cxnChg chg="del">
          <ac:chgData name="Abigail Clark-Morgan" userId="S::abigail.clark-morgan@hcahealthcare.co.uk::47076eea-3c6e-43cf-8738-18e4ff878ef9" providerId="AD" clId="Web-{7ADCD0A5-3A15-12A9-36A2-43F8E876C8A6}" dt="2025-10-27T16:53:07.004" v="291"/>
          <ac:cxnSpMkLst>
            <pc:docMk/>
            <pc:sldMk cId="971144609" sldId="295"/>
            <ac:cxnSpMk id="39" creationId="{FADC1E38-F2F0-F99B-E907-D6D2F19E8027}"/>
          </ac:cxnSpMkLst>
        </pc:cxnChg>
      </pc:sldChg>
      <pc:sldChg chg="modSp add del">
        <pc:chgData name="Abigail Clark-Morgan" userId="S::abigail.clark-morgan@hcahealthcare.co.uk::47076eea-3c6e-43cf-8738-18e4ff878ef9" providerId="AD" clId="Web-{7ADCD0A5-3A15-12A9-36A2-43F8E876C8A6}" dt="2025-10-27T17:30:10.319" v="419"/>
        <pc:sldMkLst>
          <pc:docMk/>
          <pc:sldMk cId="1881600196" sldId="296"/>
        </pc:sldMkLst>
        <pc:spChg chg="mod">
          <ac:chgData name="Abigail Clark-Morgan" userId="S::abigail.clark-morgan@hcahealthcare.co.uk::47076eea-3c6e-43cf-8738-18e4ff878ef9" providerId="AD" clId="Web-{7ADCD0A5-3A15-12A9-36A2-43F8E876C8A6}" dt="2025-10-27T17:24:23.261" v="355" actId="20577"/>
          <ac:spMkLst>
            <pc:docMk/>
            <pc:sldMk cId="1881600196" sldId="296"/>
            <ac:spMk id="26" creationId="{BBD6D1B7-C242-E64E-C53C-46854E2C4B75}"/>
          </ac:spMkLst>
        </pc:spChg>
      </pc:sldChg>
      <pc:sldChg chg="add del">
        <pc:chgData name="Abigail Clark-Morgan" userId="S::abigail.clark-morgan@hcahealthcare.co.uk::47076eea-3c6e-43cf-8738-18e4ff878ef9" providerId="AD" clId="Web-{7ADCD0A5-3A15-12A9-36A2-43F8E876C8A6}" dt="2025-10-27T16:55:28.894" v="304"/>
        <pc:sldMkLst>
          <pc:docMk/>
          <pc:sldMk cId="2199686298" sldId="296"/>
        </pc:sldMkLst>
      </pc:sldChg>
      <pc:sldChg chg="add">
        <pc:chgData name="Abigail Clark-Morgan" userId="S::abigail.clark-morgan@hcahealthcare.co.uk::47076eea-3c6e-43cf-8738-18e4ff878ef9" providerId="AD" clId="Web-{7ADCD0A5-3A15-12A9-36A2-43F8E876C8A6}" dt="2025-10-27T17:30:04.788" v="418"/>
        <pc:sldMkLst>
          <pc:docMk/>
          <pc:sldMk cId="1715771968" sldId="297"/>
        </pc:sldMkLst>
      </pc:sldChg>
      <pc:sldMasterChg chg="add addSldLayout">
        <pc:chgData name="Abigail Clark-Morgan" userId="S::abigail.clark-morgan@hcahealthcare.co.uk::47076eea-3c6e-43cf-8738-18e4ff878ef9" providerId="AD" clId="Web-{7ADCD0A5-3A15-12A9-36A2-43F8E876C8A6}" dt="2025-10-27T16:54:58.176" v="303"/>
        <pc:sldMasterMkLst>
          <pc:docMk/>
          <pc:sldMasterMk cId="3308445239" sldId="2147483672"/>
        </pc:sldMasterMkLst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535708067" sldId="2147483673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2300215739" sldId="2147483674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784060488" sldId="2147483675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3919212237" sldId="2147483676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2747696063" sldId="2147483677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1437030808" sldId="2147483678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3386398548" sldId="2147483679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1242539923" sldId="2147483680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319394928" sldId="2147483681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1095385645" sldId="2147483682"/>
          </pc:sldLayoutMkLst>
        </pc:sldLayoutChg>
        <pc:sldLayoutChg chg="ad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308445239" sldId="2147483672"/>
            <pc:sldLayoutMk cId="993882755" sldId="2147483683"/>
          </pc:sldLayoutMkLst>
        </pc:sldLayoutChg>
      </pc:sldMasterChg>
      <pc:sldMasterChg chg="replId modSldLayout">
        <pc:chgData name="Abigail Clark-Morgan" userId="S::abigail.clark-morgan@hcahealthcare.co.uk::47076eea-3c6e-43cf-8738-18e4ff878ef9" providerId="AD" clId="Web-{7ADCD0A5-3A15-12A9-36A2-43F8E876C8A6}" dt="2025-10-27T16:54:58.176" v="303"/>
        <pc:sldMasterMkLst>
          <pc:docMk/>
          <pc:sldMasterMk cId="3024620406" sldId="2147483684"/>
        </pc:sldMasterMkLst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2191978896" sldId="2147483685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2677205482" sldId="2147483686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1278630344" sldId="2147483687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3765789780" sldId="2147483688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307045695" sldId="2147483689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1114925443" sldId="2147483690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3010258173" sldId="2147483691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1533393362" sldId="2147483692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3722243588" sldId="2147483693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2785060643" sldId="2147483694"/>
          </pc:sldLayoutMkLst>
        </pc:sldLayoutChg>
        <pc:sldLayoutChg chg="replId">
          <pc:chgData name="Abigail Clark-Morgan" userId="S::abigail.clark-morgan@hcahealthcare.co.uk::47076eea-3c6e-43cf-8738-18e4ff878ef9" providerId="AD" clId="Web-{7ADCD0A5-3A15-12A9-36A2-43F8E876C8A6}" dt="2025-10-27T16:54:58.176" v="303"/>
          <pc:sldLayoutMkLst>
            <pc:docMk/>
            <pc:sldMasterMk cId="3024620406" sldId="2147483684"/>
            <pc:sldLayoutMk cId="2452615257" sldId="2147483695"/>
          </pc:sldLayoutMkLst>
        </pc:sldLayoutChg>
      </pc:sldMasterChg>
    </pc:docChg>
  </pc:docChgLst>
  <pc:docChgLst>
    <pc:chgData name="Choudhury, Ehsanul Karim" userId="S::ehsanulkarim.choudhury@hcahealthcare.co.uk::8eb56464-7c5b-49cb-9400-773aedeffeba" providerId="AD" clId="Web-{5B6D9315-E067-8CC1-99EA-D338ECCC46D4}"/>
    <pc:docChg chg="modSld">
      <pc:chgData name="Choudhury, Ehsanul Karim" userId="S::ehsanulkarim.choudhury@hcahealthcare.co.uk::8eb56464-7c5b-49cb-9400-773aedeffeba" providerId="AD" clId="Web-{5B6D9315-E067-8CC1-99EA-D338ECCC46D4}" dt="2025-10-01T12:37:34.638" v="0" actId="14100"/>
      <pc:docMkLst>
        <pc:docMk/>
      </pc:docMkLst>
    </pc:docChg>
  </pc:docChgLst>
  <pc:docChgLst>
    <pc:chgData name="Abigail Clark-Morgan" userId="S::abigail.clark-morgan@hcahealthcare.co.uk::47076eea-3c6e-43cf-8738-18e4ff878ef9" providerId="AD" clId="Web-{E8EB32E3-6633-E274-42F0-9CDE9E737153}"/>
    <pc:docChg chg="addSld modSld modSection">
      <pc:chgData name="Abigail Clark-Morgan" userId="S::abigail.clark-morgan@hcahealthcare.co.uk::47076eea-3c6e-43cf-8738-18e4ff878ef9" providerId="AD" clId="Web-{E8EB32E3-6633-E274-42F0-9CDE9E737153}" dt="2025-10-14T19:16:22.016" v="8" actId="20577"/>
      <pc:docMkLst>
        <pc:docMk/>
      </pc:docMkLst>
    </pc:docChg>
  </pc:docChgLst>
  <pc:docChgLst>
    <pc:chgData clId="Web-{7ADCD0A5-3A15-12A9-36A2-43F8E876C8A6}"/>
    <pc:docChg chg="modSld">
      <pc:chgData name="" userId="" providerId="" clId="Web-{7ADCD0A5-3A15-12A9-36A2-43F8E876C8A6}" dt="2025-10-27T16:15:36.480" v="0"/>
      <pc:docMkLst>
        <pc:docMk/>
      </pc:docMkLst>
      <pc:sldChg chg="delSp">
        <pc:chgData name="" userId="" providerId="" clId="Web-{7ADCD0A5-3A15-12A9-36A2-43F8E876C8A6}" dt="2025-10-27T16:15:36.480" v="0"/>
        <pc:sldMkLst>
          <pc:docMk/>
          <pc:sldMk cId="1582789496" sldId="272"/>
        </pc:sldMkLst>
        <pc:spChg chg="del">
          <ac:chgData name="" userId="" providerId="" clId="Web-{7ADCD0A5-3A15-12A9-36A2-43F8E876C8A6}" dt="2025-10-27T16:15:36.480" v="0"/>
          <ac:spMkLst>
            <pc:docMk/>
            <pc:sldMk cId="1582789496" sldId="272"/>
            <ac:spMk id="3" creationId="{19F363D6-CB88-476C-9F4B-3996447109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4A15B-61ED-4C6D-A8AE-E406DF7D61C7}" type="datetimeFigureOut"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ADB9E-44A3-4573-B19A-676317CC2DF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4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28148-0CD8-CDDE-8365-65F6AB87E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BCC4C4-DBE6-8594-6946-4F8B50ABBB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4C3F58-D399-E829-F98C-20CA10AA7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306D0-B0E0-06B6-8650-5D20FFC0E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A7AADF-27B6-204D-9A51-E51B00A9B2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947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7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06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1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08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215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6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21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696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03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205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398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539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4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385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88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3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8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92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5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39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4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B5088F-F38D-4079-A052-23552B6089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6AFEF-1A98-4282-8738-793FC4C46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62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756" y="396711"/>
            <a:ext cx="6169606" cy="1586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756" y="2281089"/>
            <a:ext cx="6169606" cy="654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0740" y="9223534"/>
            <a:ext cx="2193637" cy="4958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755" y="9223534"/>
            <a:ext cx="15766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5685" y="9223534"/>
            <a:ext cx="157667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BC753-D2A4-E346-9DA7-1BAFAA9DDAAF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9E64F2-8AFA-994C-8433-E9AB14858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44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6.png"/><Relationship Id="rId7" Type="http://schemas.openxmlformats.org/officeDocument/2006/relationships/slide" Target="slide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9.png"/><Relationship Id="rId7" Type="http://schemas.openxmlformats.org/officeDocument/2006/relationships/slide" Target="slide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6B9D7-43CA-8CC7-73CD-644BB9918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19961-B76D-4607-B2AC-8D0DD0BD6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829" y="258469"/>
            <a:ext cx="1133060" cy="31805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0570CF-E5A1-70E6-8787-60412E6FCE83}"/>
              </a:ext>
            </a:extLst>
          </p:cNvPr>
          <p:cNvCxnSpPr/>
          <p:nvPr/>
        </p:nvCxnSpPr>
        <p:spPr>
          <a:xfrm>
            <a:off x="0" y="749595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>
            <a:extLst>
              <a:ext uri="{FF2B5EF4-FFF2-40B4-BE49-F238E27FC236}">
                <a16:creationId xmlns:a16="http://schemas.microsoft.com/office/drawing/2014/main" id="{A934A53A-F354-99F3-40AE-D07CE8B6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4" y="9467226"/>
            <a:ext cx="1165215" cy="2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3E46733-70AC-47E1-3D26-32CA350C5953}"/>
              </a:ext>
            </a:extLst>
          </p:cNvPr>
          <p:cNvGrpSpPr/>
          <p:nvPr/>
        </p:nvGrpSpPr>
        <p:grpSpPr>
          <a:xfrm>
            <a:off x="199111" y="185101"/>
            <a:ext cx="5109161" cy="464787"/>
            <a:chOff x="1959868" y="121283"/>
            <a:chExt cx="5109161" cy="4647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EA43B1-368E-521B-CE33-01EC9CE85059}"/>
                </a:ext>
              </a:extLst>
            </p:cNvPr>
            <p:cNvSpPr txBox="1"/>
            <p:nvPr/>
          </p:nvSpPr>
          <p:spPr>
            <a:xfrm>
              <a:off x="2333315" y="121739"/>
              <a:ext cx="4735714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GB" sz="2000" b="1" dirty="0">
                  <a:latin typeface="Aptos"/>
                </a:rPr>
                <a:t>Medicine &amp; Radiology Cheat Sheets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1B4AC37-DB86-22EC-714D-A89890F440E6}"/>
                </a:ext>
              </a:extLst>
            </p:cNvPr>
            <p:cNvGrpSpPr/>
            <p:nvPr/>
          </p:nvGrpSpPr>
          <p:grpSpPr>
            <a:xfrm>
              <a:off x="1959868" y="121283"/>
              <a:ext cx="455605" cy="464787"/>
              <a:chOff x="405256" y="1838607"/>
              <a:chExt cx="499385" cy="499385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50D1405-FA88-C25C-1493-33415690ABB1}"/>
                  </a:ext>
                </a:extLst>
              </p:cNvPr>
              <p:cNvSpPr/>
              <p:nvPr/>
            </p:nvSpPr>
            <p:spPr>
              <a:xfrm>
                <a:off x="405256" y="1838607"/>
                <a:ext cx="499385" cy="499385"/>
              </a:xfrm>
              <a:prstGeom prst="ellipse">
                <a:avLst/>
              </a:prstGeom>
              <a:solidFill>
                <a:srgbClr val="031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Aptos" panose="020B0004020202020204" pitchFamily="34" charset="0"/>
                </a:endParaRP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3E884C7-EFD9-6DB7-0814-B83C75A27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452915" y="1885385"/>
                <a:ext cx="405661" cy="405661"/>
              </a:xfrm>
              <a:prstGeom prst="rect">
                <a:avLst/>
              </a:prstGeom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BD6D1B7-C242-E64E-C53C-46854E2C4B75}"/>
              </a:ext>
            </a:extLst>
          </p:cNvPr>
          <p:cNvSpPr txBox="1"/>
          <p:nvPr/>
        </p:nvSpPr>
        <p:spPr>
          <a:xfrm>
            <a:off x="435134" y="957337"/>
            <a:ext cx="5987731" cy="75713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b="1" dirty="0"/>
              <a:t>Getting Started</a:t>
            </a:r>
            <a:endParaRPr lang="en-US"/>
          </a:p>
          <a:p>
            <a:pPr marL="1257300" lvl="2" indent="-342900">
              <a:lnSpc>
                <a:spcPct val="150000"/>
              </a:lnSpc>
              <a:buFont typeface="+mj-lt"/>
              <a:buAutoNum type="alphaLcPeriod"/>
            </a:pPr>
            <a:r>
              <a:rPr lang="en-GB" sz="1200" dirty="0"/>
              <a:t>Logging in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eriod"/>
            </a:pPr>
            <a:r>
              <a:rPr lang="en-GB" sz="1200" dirty="0"/>
              <a:t>Remote access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eriod"/>
            </a:pPr>
            <a:r>
              <a:rPr lang="en-GB" sz="1200" dirty="0"/>
              <a:t>Changing your PIN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b="1" dirty="0"/>
              <a:t>Navigating patient home page</a:t>
            </a:r>
          </a:p>
          <a:p>
            <a:pPr marL="1257300" lvl="2" indent="-342900">
              <a:lnSpc>
                <a:spcPct val="150000"/>
              </a:lnSpc>
              <a:buAutoNum type="alphaLcPeriod"/>
            </a:pPr>
            <a:r>
              <a:rPr lang="en-GB" sz="1200" dirty="0"/>
              <a:t>Finding your patient from ward list </a:t>
            </a:r>
          </a:p>
          <a:p>
            <a:pPr marL="1257300" lvl="2" indent="-342900">
              <a:lnSpc>
                <a:spcPct val="150000"/>
              </a:lnSpc>
              <a:buAutoNum type="alphaLcPeriod"/>
            </a:pPr>
            <a:r>
              <a:rPr lang="en-GB" sz="1200" dirty="0"/>
              <a:t>Finding your patient from their details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eriod"/>
            </a:pPr>
            <a:r>
              <a:rPr lang="en-GB" sz="1200" dirty="0"/>
              <a:t>Special indicators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200" b="1" dirty="0"/>
              <a:t>Documenting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eriod"/>
            </a:pPr>
            <a:r>
              <a:rPr lang="en-GB" sz="1200" dirty="0"/>
              <a:t>Selecting the right document</a:t>
            </a:r>
          </a:p>
          <a:p>
            <a:pPr marL="1257300" lvl="2" indent="-342900">
              <a:lnSpc>
                <a:spcPct val="150000"/>
              </a:lnSpc>
              <a:buAutoNum type="alphaLcPeriod"/>
            </a:pPr>
            <a:r>
              <a:rPr lang="en-GB" sz="1200" dirty="0"/>
              <a:t>Documents for medical specialties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Cardiology documenting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Radiology documenting and workflow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lphaLcPeriod"/>
            </a:pPr>
            <a:r>
              <a:rPr lang="en-GB" sz="1200" dirty="0"/>
              <a:t>Adding your entry: adding an active problem</a:t>
            </a:r>
          </a:p>
          <a:p>
            <a:pPr marL="1257300" lvl="2" indent="-342900">
              <a:lnSpc>
                <a:spcPct val="150000"/>
              </a:lnSpc>
              <a:buAutoNum type="alphaLcPeriod"/>
            </a:pPr>
            <a:r>
              <a:rPr lang="en-GB" sz="1200" dirty="0"/>
              <a:t>Adding your entry: adding documentation to sections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Quick text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Reviewing results</a:t>
            </a:r>
            <a:endParaRPr lang="en-US" sz="1200" dirty="0"/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Reviewing the drug chart</a:t>
            </a:r>
            <a:endParaRPr lang="en-US" sz="1200" dirty="0"/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Reviewing existing notes</a:t>
            </a:r>
            <a:endParaRPr lang="en-GB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GB" sz="1200" b="1" dirty="0"/>
              <a:t>Ordering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Prescribing (ordering) drugs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Requesting (ordering) investigations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Prescribing (ordering) transfusion</a:t>
            </a:r>
          </a:p>
          <a:p>
            <a:pPr marL="1257300" lvl="2" indent="-342900">
              <a:lnSpc>
                <a:spcPct val="150000"/>
              </a:lnSpc>
              <a:buFontTx/>
              <a:buAutoNum type="alphaLcPeriod"/>
            </a:pPr>
            <a:r>
              <a:rPr lang="en-GB" sz="1200" dirty="0"/>
              <a:t>Completing (ordering) resus status</a:t>
            </a:r>
          </a:p>
          <a:p>
            <a:pPr marL="1257300" lvl="2" indent="-342900">
              <a:lnSpc>
                <a:spcPct val="150000"/>
              </a:lnSpc>
              <a:buAutoNum type="alphaLcPeriod"/>
            </a:pPr>
            <a:r>
              <a:rPr lang="en-GB" sz="1200" dirty="0"/>
              <a:t>Writing (ordering) TTOs &amp; the discharge summary</a:t>
            </a:r>
          </a:p>
          <a:p>
            <a:pPr marL="1257300" lvl="2" indent="-342900">
              <a:lnSpc>
                <a:spcPct val="150000"/>
              </a:lnSpc>
              <a:buAutoNum type="alphaLcPeriod"/>
            </a:pPr>
            <a:r>
              <a:rPr lang="en-GB" sz="1200" dirty="0"/>
              <a:t>Completing a TTO for a controlled drug</a:t>
            </a:r>
          </a:p>
          <a:p>
            <a:pPr marL="342900" indent="-342900">
              <a:buAutoNum type="arabicPeriod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62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786AD-464C-8082-9C9F-4DBE2608B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183DBD6-9ED3-9EE4-6899-A7EBC32E9AC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" panose="02110004020202020204"/>
              </a:rPr>
              <a:t>Cardiology documenting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2ADE24-8350-222D-13D9-D7372E8A2003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6427E1-5B70-D96F-AB65-5B1B7A1B7721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153D98F-56AF-1BE0-2336-07D265F3BD16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BF59A3F-DD5F-6949-7ECB-9DC3ADA4E53C}"/>
              </a:ext>
            </a:extLst>
          </p:cNvPr>
          <p:cNvCxnSpPr>
            <a:cxnSpLocks/>
          </p:cNvCxnSpPr>
          <p:nvPr/>
        </p:nvCxnSpPr>
        <p:spPr>
          <a:xfrm>
            <a:off x="416270" y="2424462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179A786-0C4F-961E-3D83-F291B11BF714}"/>
              </a:ext>
            </a:extLst>
          </p:cNvPr>
          <p:cNvCxnSpPr>
            <a:cxnSpLocks/>
          </p:cNvCxnSpPr>
          <p:nvPr/>
        </p:nvCxnSpPr>
        <p:spPr>
          <a:xfrm>
            <a:off x="416270" y="4318320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hlinkClick r:id="rId2" action="ppaction://hlinksldjump"/>
            <a:extLst>
              <a:ext uri="{FF2B5EF4-FFF2-40B4-BE49-F238E27FC236}">
                <a16:creationId xmlns:a16="http://schemas.microsoft.com/office/drawing/2014/main" id="{AD757505-301F-BB8C-64CF-FE9B74FAF8F1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AC5D5FFE-B0DB-6779-06EB-94045E2D7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8" y="1438275"/>
            <a:ext cx="6614791" cy="702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0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AB0EE-6917-8B3E-38C2-AD13AD0B5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F6741D-32C1-BA54-7E5F-1A145670F7AC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" panose="02110004020202020204"/>
              </a:rPr>
              <a:t>Radiology documenting and workflow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C963F5-7D31-AC8E-745C-D83889AC912F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221868-7ABF-6059-101E-4653C087A67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5956B22D-A6EB-CCC6-59DE-028D6F39337C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F3D9A2-63C3-D01F-9046-61616306CFD9}"/>
              </a:ext>
            </a:extLst>
          </p:cNvPr>
          <p:cNvCxnSpPr>
            <a:cxnSpLocks/>
          </p:cNvCxnSpPr>
          <p:nvPr/>
        </p:nvCxnSpPr>
        <p:spPr>
          <a:xfrm>
            <a:off x="416270" y="2424462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43DD1B-637C-D9DD-2D53-BB11DDF37B21}"/>
              </a:ext>
            </a:extLst>
          </p:cNvPr>
          <p:cNvCxnSpPr>
            <a:cxnSpLocks/>
          </p:cNvCxnSpPr>
          <p:nvPr/>
        </p:nvCxnSpPr>
        <p:spPr>
          <a:xfrm>
            <a:off x="416270" y="4318320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hlinkClick r:id="rId2" action="ppaction://hlinksldjump"/>
            <a:extLst>
              <a:ext uri="{FF2B5EF4-FFF2-40B4-BE49-F238E27FC236}">
                <a16:creationId xmlns:a16="http://schemas.microsoft.com/office/drawing/2014/main" id="{89E7B4D7-9616-ED8E-C17F-47C614FA49DC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pic>
        <p:nvPicPr>
          <p:cNvPr id="2" name="Picture 1" descr="A screenshot of a medical document&#10;&#10;AI-generated content may be incorrect.">
            <a:extLst>
              <a:ext uri="{FF2B5EF4-FFF2-40B4-BE49-F238E27FC236}">
                <a16:creationId xmlns:a16="http://schemas.microsoft.com/office/drawing/2014/main" id="{F68AE34A-976C-7814-B996-80975214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1237"/>
            <a:ext cx="6862607" cy="74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F9B990-373C-4D34-B44C-3C7636CF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5" y="1068165"/>
            <a:ext cx="2103192" cy="11332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EA10F3-7B44-473A-86AE-4FC79058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45" y="2925104"/>
            <a:ext cx="2114550" cy="1138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C2355-5836-4CA5-943D-F2CF96FD7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45" y="5091861"/>
            <a:ext cx="2082911" cy="1120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Adding your entry: adding an active problem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78E9F-2B27-42D7-A8C9-9751140E505F}"/>
              </a:ext>
            </a:extLst>
          </p:cNvPr>
          <p:cNvCxnSpPr>
            <a:cxnSpLocks/>
          </p:cNvCxnSpPr>
          <p:nvPr/>
        </p:nvCxnSpPr>
        <p:spPr>
          <a:xfrm>
            <a:off x="416270" y="256325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47300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58CF16-49A7-44BC-9281-CD951BE8D418}"/>
              </a:ext>
            </a:extLst>
          </p:cNvPr>
          <p:cNvCxnSpPr>
            <a:cxnSpLocks/>
          </p:cNvCxnSpPr>
          <p:nvPr/>
        </p:nvCxnSpPr>
        <p:spPr>
          <a:xfrm>
            <a:off x="456026" y="7103942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6E889F-48CB-4B97-A9A5-74CF62BFB63D}"/>
              </a:ext>
            </a:extLst>
          </p:cNvPr>
          <p:cNvSpPr txBox="1"/>
          <p:nvPr/>
        </p:nvSpPr>
        <p:spPr>
          <a:xfrm>
            <a:off x="2680947" y="905925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Each document will have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sections to organise your documentation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1CD8FF5-EC90-442B-B143-0FC5287E0608}"/>
              </a:ext>
            </a:extLst>
          </p:cNvPr>
          <p:cNvSpPr/>
          <p:nvPr/>
        </p:nvSpPr>
        <p:spPr>
          <a:xfrm>
            <a:off x="262890" y="1398271"/>
            <a:ext cx="95250" cy="9525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9B0C95-E9D5-4D40-9851-CB7152B4C1AC}"/>
              </a:ext>
            </a:extLst>
          </p:cNvPr>
          <p:cNvSpPr txBox="1"/>
          <p:nvPr/>
        </p:nvSpPr>
        <p:spPr>
          <a:xfrm>
            <a:off x="2680947" y="1504095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Clicking on the arrow by a section, opens up the section so you can document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0DB9AB4-3C81-4085-B897-6A91EF67D0E4}"/>
              </a:ext>
            </a:extLst>
          </p:cNvPr>
          <p:cNvCxnSpPr>
            <a:cxnSpLocks/>
          </p:cNvCxnSpPr>
          <p:nvPr/>
        </p:nvCxnSpPr>
        <p:spPr>
          <a:xfrm>
            <a:off x="382461" y="1434712"/>
            <a:ext cx="2360739" cy="355988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D42AD203-DB21-4A05-A8E9-3685576066FB}"/>
              </a:ext>
            </a:extLst>
          </p:cNvPr>
          <p:cNvSpPr/>
          <p:nvPr/>
        </p:nvSpPr>
        <p:spPr>
          <a:xfrm>
            <a:off x="243840" y="3173096"/>
            <a:ext cx="186779" cy="59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E31D0-5DF1-46FA-AD46-8CB6DF2235A7}"/>
              </a:ext>
            </a:extLst>
          </p:cNvPr>
          <p:cNvSpPr txBox="1"/>
          <p:nvPr/>
        </p:nvSpPr>
        <p:spPr>
          <a:xfrm>
            <a:off x="2680947" y="2918226"/>
            <a:ext cx="342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 an “Active Problem”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(i.e., “Current Issues”) by selecting “Active Problem section”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on “Add” next to “Current Problems”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D1C1BA3-DB96-4A07-9402-5C2AFBEE5C81}"/>
              </a:ext>
            </a:extLst>
          </p:cNvPr>
          <p:cNvSpPr/>
          <p:nvPr/>
        </p:nvSpPr>
        <p:spPr>
          <a:xfrm>
            <a:off x="446567" y="3226257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49DB2C2-7933-46BD-9CE4-B05CDB9B47D4}"/>
              </a:ext>
            </a:extLst>
          </p:cNvPr>
          <p:cNvCxnSpPr>
            <a:cxnSpLocks/>
          </p:cNvCxnSpPr>
          <p:nvPr/>
        </p:nvCxnSpPr>
        <p:spPr>
          <a:xfrm flipV="1">
            <a:off x="446567" y="3078126"/>
            <a:ext cx="2333847" cy="63795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8D2245-338F-4B4D-A6B3-36E7D4A3FFE0}"/>
              </a:ext>
            </a:extLst>
          </p:cNvPr>
          <p:cNvCxnSpPr>
            <a:cxnSpLocks/>
          </p:cNvCxnSpPr>
          <p:nvPr/>
        </p:nvCxnSpPr>
        <p:spPr>
          <a:xfrm>
            <a:off x="606056" y="3280144"/>
            <a:ext cx="2131828" cy="563526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5F0F9D6-4E77-414E-AEC6-163D94A414D0}"/>
              </a:ext>
            </a:extLst>
          </p:cNvPr>
          <p:cNvSpPr txBox="1"/>
          <p:nvPr/>
        </p:nvSpPr>
        <p:spPr>
          <a:xfrm>
            <a:off x="2695123" y="4991574"/>
            <a:ext cx="34283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in the “active problem”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want to add e.g., “chest pain”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if the problem is active, historic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 if it is a problem you want at the top of your list in the future </a:t>
            </a:r>
          </a:p>
        </p:txBody>
      </p:sp>
      <p:sp>
        <p:nvSpPr>
          <p:cNvPr id="37" name="TextBox 36">
            <a:hlinkClick r:id="rId5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414594-4A08-4949-936E-8989E5E32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49" y="7366473"/>
            <a:ext cx="2084400" cy="11187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F3CFBFF-8148-41FD-B315-EF2739B522C3}"/>
              </a:ext>
            </a:extLst>
          </p:cNvPr>
          <p:cNvSpPr txBox="1"/>
          <p:nvPr/>
        </p:nvSpPr>
        <p:spPr>
          <a:xfrm>
            <a:off x="2695123" y="7350461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the problem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add additional details including allocating it to a surgical or medical category </a:t>
            </a:r>
          </a:p>
        </p:txBody>
      </p:sp>
    </p:spTree>
    <p:extLst>
      <p:ext uri="{BB962C8B-B14F-4D97-AF65-F5344CB8AC3E}">
        <p14:creationId xmlns:p14="http://schemas.microsoft.com/office/powerpoint/2010/main" val="46027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EA10F3-7B44-473A-86AE-4FC790582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5" y="2925104"/>
            <a:ext cx="2114550" cy="1138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Adding your entry: adding documentation to sections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78E9F-2B27-42D7-A8C9-9751140E505F}"/>
              </a:ext>
            </a:extLst>
          </p:cNvPr>
          <p:cNvCxnSpPr>
            <a:cxnSpLocks/>
          </p:cNvCxnSpPr>
          <p:nvPr/>
        </p:nvCxnSpPr>
        <p:spPr>
          <a:xfrm>
            <a:off x="416270" y="256325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47300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6E889F-48CB-4B97-A9A5-74CF62BFB63D}"/>
              </a:ext>
            </a:extLst>
          </p:cNvPr>
          <p:cNvSpPr txBox="1"/>
          <p:nvPr/>
        </p:nvSpPr>
        <p:spPr>
          <a:xfrm>
            <a:off x="2680947" y="905925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 your way through each of the sections documenting your assessment 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2E31D0-5DF1-46FA-AD46-8CB6DF2235A7}"/>
              </a:ext>
            </a:extLst>
          </p:cNvPr>
          <p:cNvSpPr txBox="1"/>
          <p:nvPr/>
        </p:nvSpPr>
        <p:spPr>
          <a:xfrm>
            <a:off x="2680947" y="2918226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When you are finished, either save a draft of your document or sign it to complete it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0F9D6-4E77-414E-AEC6-163D94A414D0}"/>
              </a:ext>
            </a:extLst>
          </p:cNvPr>
          <p:cNvSpPr txBox="1"/>
          <p:nvPr/>
        </p:nvSpPr>
        <p:spPr>
          <a:xfrm>
            <a:off x="2695123" y="4991574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Enter your pin to sign the document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7" name="TextBox 36">
            <a:hlinkClick r:id="rId3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DDF15-417A-41DB-BA82-2758BC1F2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43" y="1039319"/>
            <a:ext cx="2078916" cy="11217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8DE5DF1-D554-4492-8C2F-D82CCF998078}"/>
              </a:ext>
            </a:extLst>
          </p:cNvPr>
          <p:cNvSpPr txBox="1"/>
          <p:nvPr/>
        </p:nvSpPr>
        <p:spPr>
          <a:xfrm>
            <a:off x="2680947" y="1528777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Any sections with an asterisk (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must be completed before the document is saved  </a:t>
            </a: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F7C13-0287-4CEA-A37E-13626E8C5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1" y="5138322"/>
            <a:ext cx="2083911" cy="1119600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D1826CC1-2D9D-453E-95B7-77F7F4B7DEE0}"/>
              </a:ext>
            </a:extLst>
          </p:cNvPr>
          <p:cNvSpPr/>
          <p:nvPr/>
        </p:nvSpPr>
        <p:spPr>
          <a:xfrm>
            <a:off x="1834101" y="5346452"/>
            <a:ext cx="186779" cy="59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621874-8E34-46D5-BD1C-FC5A172592B8}"/>
              </a:ext>
            </a:extLst>
          </p:cNvPr>
          <p:cNvSpPr/>
          <p:nvPr/>
        </p:nvSpPr>
        <p:spPr>
          <a:xfrm>
            <a:off x="1891054" y="3106988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D5DAE1-73B4-430E-9DF1-953BA3B17253}"/>
              </a:ext>
            </a:extLst>
          </p:cNvPr>
          <p:cNvCxnSpPr>
            <a:cxnSpLocks/>
          </p:cNvCxnSpPr>
          <p:nvPr/>
        </p:nvCxnSpPr>
        <p:spPr>
          <a:xfrm flipV="1">
            <a:off x="2054087" y="3127513"/>
            <a:ext cx="728870" cy="1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68771D-1ABD-4F3B-B36F-A9B2F5DBF5A8}"/>
              </a:ext>
            </a:extLst>
          </p:cNvPr>
          <p:cNvCxnSpPr>
            <a:cxnSpLocks/>
          </p:cNvCxnSpPr>
          <p:nvPr/>
        </p:nvCxnSpPr>
        <p:spPr>
          <a:xfrm flipV="1">
            <a:off x="2054087" y="5155096"/>
            <a:ext cx="689113" cy="185533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77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6B619-E117-AD89-DCEF-B6BDFD578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9508223-3B90-5BF1-51EB-0778265844B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Aptos" panose="02110004020202020204"/>
              </a:rPr>
              <a:t>Quick text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D44EF4-F670-9729-07E5-6F3897932606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049C22-BB5A-9951-7F81-25D3ECAE94D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DB895F77-E4D9-58B3-9659-C7F2F3E605A7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18C647-A090-16F6-4104-0D8F83016CC2}"/>
              </a:ext>
            </a:extLst>
          </p:cNvPr>
          <p:cNvCxnSpPr>
            <a:cxnSpLocks/>
          </p:cNvCxnSpPr>
          <p:nvPr/>
        </p:nvCxnSpPr>
        <p:spPr>
          <a:xfrm>
            <a:off x="416270" y="47300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2" action="ppaction://hlinksldjump"/>
            <a:extLst>
              <a:ext uri="{FF2B5EF4-FFF2-40B4-BE49-F238E27FC236}">
                <a16:creationId xmlns:a16="http://schemas.microsoft.com/office/drawing/2014/main" id="{32D5234F-85AE-360F-FDFB-291F7889F37E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43A56C0-553D-21EB-826F-4F57A3707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38" y="999348"/>
            <a:ext cx="6191234" cy="380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4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Reviewing results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371912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2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3E968F-EF90-41FF-9B87-351EC73DFE64}"/>
              </a:ext>
            </a:extLst>
          </p:cNvPr>
          <p:cNvCxnSpPr>
            <a:cxnSpLocks/>
          </p:cNvCxnSpPr>
          <p:nvPr/>
        </p:nvCxnSpPr>
        <p:spPr>
          <a:xfrm>
            <a:off x="416270" y="52391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1BD412-8BED-4F6B-B1D3-1D1FD4716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3825053"/>
            <a:ext cx="9526" cy="952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CD7E15-DC19-4385-84E5-90B95C0D5454}"/>
              </a:ext>
            </a:extLst>
          </p:cNvPr>
          <p:cNvCxnSpPr>
            <a:cxnSpLocks/>
          </p:cNvCxnSpPr>
          <p:nvPr/>
        </p:nvCxnSpPr>
        <p:spPr>
          <a:xfrm>
            <a:off x="416270" y="841901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FD682D-AB04-469E-97C2-E2A22C00841E}"/>
              </a:ext>
            </a:extLst>
          </p:cNvPr>
          <p:cNvCxnSpPr>
            <a:cxnSpLocks/>
          </p:cNvCxnSpPr>
          <p:nvPr/>
        </p:nvCxnSpPr>
        <p:spPr>
          <a:xfrm>
            <a:off x="416270" y="667210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7CB5D4D-6A99-5047-8EFD-A31182920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56" y="1064155"/>
            <a:ext cx="6140844" cy="819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2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C4556-63C8-DE8F-8EA8-F7F5493EA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1A2354-DC61-F37F-DDF6-098AC0CEEE9E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Reviewing </a:t>
            </a:r>
            <a:r>
              <a:rPr lang="en-GB" b="1" dirty="0">
                <a:solidFill>
                  <a:prstClr val="white"/>
                </a:solidFill>
                <a:latin typeface="Aptos" panose="02110004020202020204"/>
              </a:rPr>
              <a:t>the drug chart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447B92-2BC8-6548-6EC8-C3D2003AFC48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BCCEB9-14B7-5FEC-1651-DA4861BD0D10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DF74B6DE-CA27-9ABB-0717-10E51DFB33B1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387EB8-CAFF-8588-C861-A1F91610EC8F}"/>
              </a:ext>
            </a:extLst>
          </p:cNvPr>
          <p:cNvCxnSpPr>
            <a:cxnSpLocks/>
          </p:cNvCxnSpPr>
          <p:nvPr/>
        </p:nvCxnSpPr>
        <p:spPr>
          <a:xfrm>
            <a:off x="416270" y="371912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2" action="ppaction://hlinksldjump"/>
            <a:extLst>
              <a:ext uri="{FF2B5EF4-FFF2-40B4-BE49-F238E27FC236}">
                <a16:creationId xmlns:a16="http://schemas.microsoft.com/office/drawing/2014/main" id="{1D8427F5-1051-DFC5-3A13-A0E833AA4D91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9FF01F-29A3-E1CB-6408-827C96F12C1A}"/>
              </a:ext>
            </a:extLst>
          </p:cNvPr>
          <p:cNvCxnSpPr>
            <a:cxnSpLocks/>
          </p:cNvCxnSpPr>
          <p:nvPr/>
        </p:nvCxnSpPr>
        <p:spPr>
          <a:xfrm>
            <a:off x="416270" y="52391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2E3398C-AF4A-B177-40AB-F0B54575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3825053"/>
            <a:ext cx="9526" cy="952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5ADE5D9-D1F1-9150-250D-4F3B5633C524}"/>
              </a:ext>
            </a:extLst>
          </p:cNvPr>
          <p:cNvCxnSpPr>
            <a:cxnSpLocks/>
          </p:cNvCxnSpPr>
          <p:nvPr/>
        </p:nvCxnSpPr>
        <p:spPr>
          <a:xfrm>
            <a:off x="416270" y="841901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8D73F1E-98F4-C43C-15CA-CD4085782F99}"/>
              </a:ext>
            </a:extLst>
          </p:cNvPr>
          <p:cNvCxnSpPr>
            <a:cxnSpLocks/>
          </p:cNvCxnSpPr>
          <p:nvPr/>
        </p:nvCxnSpPr>
        <p:spPr>
          <a:xfrm>
            <a:off x="416270" y="667210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shot of a screenshot of a medical record&#10;&#10;AI-generated content may be incorrect.">
            <a:extLst>
              <a:ext uri="{FF2B5EF4-FFF2-40B4-BE49-F238E27FC236}">
                <a16:creationId xmlns:a16="http://schemas.microsoft.com/office/drawing/2014/main" id="{DF833A16-FCCD-A0CE-7F0B-E5683C6AA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33" y="1027642"/>
            <a:ext cx="6178979" cy="82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5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5F472-7107-0204-34E7-2D849A0BF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21AA96-9882-EAE6-BC54-ECE5683236D8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Reviewing </a:t>
            </a:r>
            <a:r>
              <a:rPr lang="en-GB" b="1" dirty="0">
                <a:solidFill>
                  <a:prstClr val="white"/>
                </a:solidFill>
                <a:latin typeface="Aptos" panose="02110004020202020204"/>
              </a:rPr>
              <a:t>existing notes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4F2B18-46CD-099D-5501-71916EE97CA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9EF398-B6CB-71DB-EB36-76E4827772BA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FF375216-B2D0-A5A8-A7AC-C07B6FDA001E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77ACFA-34CB-DA1F-C843-A283EAEB5417}"/>
              </a:ext>
            </a:extLst>
          </p:cNvPr>
          <p:cNvCxnSpPr>
            <a:cxnSpLocks/>
          </p:cNvCxnSpPr>
          <p:nvPr/>
        </p:nvCxnSpPr>
        <p:spPr>
          <a:xfrm>
            <a:off x="416270" y="371912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hlinkClick r:id="rId2" action="ppaction://hlinksldjump"/>
            <a:extLst>
              <a:ext uri="{FF2B5EF4-FFF2-40B4-BE49-F238E27FC236}">
                <a16:creationId xmlns:a16="http://schemas.microsoft.com/office/drawing/2014/main" id="{ACF654B3-6F35-B345-DFBA-0EF50C899E0E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88C9FD-3893-97B1-E612-0562AAA89D7C}"/>
              </a:ext>
            </a:extLst>
          </p:cNvPr>
          <p:cNvCxnSpPr>
            <a:cxnSpLocks/>
          </p:cNvCxnSpPr>
          <p:nvPr/>
        </p:nvCxnSpPr>
        <p:spPr>
          <a:xfrm>
            <a:off x="416270" y="52391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C8CD75-C9DC-D43F-4ED9-17BADE7D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3825053"/>
            <a:ext cx="9526" cy="952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E97EF78-29C8-60D2-918A-977B4D80D103}"/>
              </a:ext>
            </a:extLst>
          </p:cNvPr>
          <p:cNvCxnSpPr>
            <a:cxnSpLocks/>
          </p:cNvCxnSpPr>
          <p:nvPr/>
        </p:nvCxnSpPr>
        <p:spPr>
          <a:xfrm>
            <a:off x="416270" y="841901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CC67035-9514-4F36-8ABE-051AC3C8491B}"/>
              </a:ext>
            </a:extLst>
          </p:cNvPr>
          <p:cNvCxnSpPr>
            <a:cxnSpLocks/>
          </p:cNvCxnSpPr>
          <p:nvPr/>
        </p:nvCxnSpPr>
        <p:spPr>
          <a:xfrm>
            <a:off x="416270" y="667210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medical application&#10;&#10;AI-generated content may be incorrect.">
            <a:extLst>
              <a:ext uri="{FF2B5EF4-FFF2-40B4-BE49-F238E27FC236}">
                <a16:creationId xmlns:a16="http://schemas.microsoft.com/office/drawing/2014/main" id="{27AA4FE9-D586-B272-0869-560B1F186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19" y="1013354"/>
            <a:ext cx="6261606" cy="845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7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BF1BD924-94FD-4833-8890-CDEB6DE9E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6474851"/>
            <a:ext cx="2085935" cy="11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6E163-7F4F-44CA-93C9-68ECD5E3C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9" y="2864876"/>
            <a:ext cx="2085935" cy="11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C5923-3D95-48AC-B98C-6E344FC55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1190860"/>
            <a:ext cx="2094066" cy="111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Prescribing (ordering) drugs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78E9F-2B27-42D7-A8C9-9751140E505F}"/>
              </a:ext>
            </a:extLst>
          </p:cNvPr>
          <p:cNvCxnSpPr>
            <a:cxnSpLocks/>
          </p:cNvCxnSpPr>
          <p:nvPr/>
        </p:nvCxnSpPr>
        <p:spPr>
          <a:xfrm>
            <a:off x="416270" y="256325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444426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2E31D0-5DF1-46FA-AD46-8CB6DF2235A7}"/>
              </a:ext>
            </a:extLst>
          </p:cNvPr>
          <p:cNvSpPr txBox="1"/>
          <p:nvPr/>
        </p:nvSpPr>
        <p:spPr>
          <a:xfrm>
            <a:off x="2824487" y="2918226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“add new” under enter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0F9D6-4E77-414E-AEC6-163D94A414D0}"/>
              </a:ext>
            </a:extLst>
          </p:cNvPr>
          <p:cNvSpPr txBox="1"/>
          <p:nvPr/>
        </p:nvSpPr>
        <p:spPr>
          <a:xfrm>
            <a:off x="2695123" y="4705824"/>
            <a:ext cx="342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in the name of the drug you wish to order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Complete any mandatory fields for each order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Order multiple drugs as required</a:t>
            </a:r>
          </a:p>
        </p:txBody>
      </p:sp>
      <p:sp>
        <p:nvSpPr>
          <p:cNvPr id="37" name="TextBox 36">
            <a:hlinkClick r:id="rId5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E5DF1-D554-4492-8C2F-D82CCF998078}"/>
              </a:ext>
            </a:extLst>
          </p:cNvPr>
          <p:cNvSpPr txBox="1"/>
          <p:nvPr/>
        </p:nvSpPr>
        <p:spPr>
          <a:xfrm>
            <a:off x="2671423" y="1207309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the patient’s home page, click on the orders icon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26CC1-2D9D-453E-95B7-77F7F4B7DEE0}"/>
              </a:ext>
            </a:extLst>
          </p:cNvPr>
          <p:cNvSpPr/>
          <p:nvPr/>
        </p:nvSpPr>
        <p:spPr>
          <a:xfrm>
            <a:off x="1834101" y="5060702"/>
            <a:ext cx="186779" cy="59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621874-8E34-46D5-BD1C-FC5A172592B8}"/>
              </a:ext>
            </a:extLst>
          </p:cNvPr>
          <p:cNvSpPr/>
          <p:nvPr/>
        </p:nvSpPr>
        <p:spPr>
          <a:xfrm>
            <a:off x="1126052" y="1276117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37DDB4-C429-4A58-84B1-33ADD443E63B}"/>
              </a:ext>
            </a:extLst>
          </p:cNvPr>
          <p:cNvCxnSpPr>
            <a:cxnSpLocks/>
          </p:cNvCxnSpPr>
          <p:nvPr/>
        </p:nvCxnSpPr>
        <p:spPr>
          <a:xfrm>
            <a:off x="1333500" y="1309688"/>
            <a:ext cx="1347788" cy="35719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D5DAE1-73B4-430E-9DF1-953BA3B17253}"/>
              </a:ext>
            </a:extLst>
          </p:cNvPr>
          <p:cNvCxnSpPr>
            <a:cxnSpLocks/>
          </p:cNvCxnSpPr>
          <p:nvPr/>
        </p:nvCxnSpPr>
        <p:spPr>
          <a:xfrm>
            <a:off x="1233488" y="3127514"/>
            <a:ext cx="1549469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63A3D65-BCF6-4F69-996D-73381739E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69" y="4745656"/>
            <a:ext cx="2077865" cy="111960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3E968F-EF90-41FF-9B87-351EC73DFE64}"/>
              </a:ext>
            </a:extLst>
          </p:cNvPr>
          <p:cNvCxnSpPr>
            <a:cxnSpLocks/>
          </p:cNvCxnSpPr>
          <p:nvPr/>
        </p:nvCxnSpPr>
        <p:spPr>
          <a:xfrm>
            <a:off x="416270" y="6188843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4DA6FB-ACB1-40D7-93A7-566ED5246930}"/>
              </a:ext>
            </a:extLst>
          </p:cNvPr>
          <p:cNvSpPr txBox="1"/>
          <p:nvPr/>
        </p:nvSpPr>
        <p:spPr>
          <a:xfrm>
            <a:off x="2695123" y="6450402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submit and review the order on the submit page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Address any issues with the order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927365-8102-4569-8239-95A16F80CECF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124075" y="6681789"/>
            <a:ext cx="571048" cy="184112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1BD412-8BED-4F6B-B1D3-1D1FD4716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237" y="4662487"/>
            <a:ext cx="9526" cy="952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3BA3496-7417-41E8-8E63-EDDCB079D9A1}"/>
              </a:ext>
            </a:extLst>
          </p:cNvPr>
          <p:cNvSpPr/>
          <p:nvPr/>
        </p:nvSpPr>
        <p:spPr>
          <a:xfrm>
            <a:off x="992702" y="3104917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B6560-6C12-4773-BF62-EFE0C70A3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6" y="4731776"/>
            <a:ext cx="2085935" cy="11196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68771D-1ABD-4F3B-B36F-A9B2F5DBF5A8}"/>
              </a:ext>
            </a:extLst>
          </p:cNvPr>
          <p:cNvCxnSpPr>
            <a:cxnSpLocks/>
          </p:cNvCxnSpPr>
          <p:nvPr/>
        </p:nvCxnSpPr>
        <p:spPr>
          <a:xfrm flipV="1">
            <a:off x="1062038" y="5008145"/>
            <a:ext cx="1645067" cy="63918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8056CDB-218F-4887-AAAA-47F9CAE32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663" y="7978013"/>
            <a:ext cx="2083911" cy="111960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1F8F22-F9AD-432C-B42C-8A36F650E366}"/>
              </a:ext>
            </a:extLst>
          </p:cNvPr>
          <p:cNvCxnSpPr>
            <a:cxnSpLocks/>
          </p:cNvCxnSpPr>
          <p:nvPr/>
        </p:nvCxnSpPr>
        <p:spPr>
          <a:xfrm>
            <a:off x="416270" y="776046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6B94EDB-F15F-4F58-8B38-42137DE58D76}"/>
              </a:ext>
            </a:extLst>
          </p:cNvPr>
          <p:cNvSpPr txBox="1"/>
          <p:nvPr/>
        </p:nvSpPr>
        <p:spPr>
          <a:xfrm>
            <a:off x="2695123" y="7983927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Save the order and enter your PIN when prompted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797F09-7736-4357-A7F6-5CF6CF4549EE}"/>
              </a:ext>
            </a:extLst>
          </p:cNvPr>
          <p:cNvCxnSpPr>
            <a:cxnSpLocks/>
          </p:cNvCxnSpPr>
          <p:nvPr/>
        </p:nvCxnSpPr>
        <p:spPr>
          <a:xfrm>
            <a:off x="2124075" y="8167689"/>
            <a:ext cx="633413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36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CA90CD-D35B-4C52-AF99-6CF70406E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0" y="7982140"/>
            <a:ext cx="2080807" cy="11196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E97C2F-DD54-4104-8868-2D73B7A10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1" y="6439223"/>
            <a:ext cx="2081892" cy="111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067573B-5159-4F11-BD08-B36C544E7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04" y="4785352"/>
            <a:ext cx="2081892" cy="11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6E163-7F4F-44CA-93C9-68ECD5E3C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9" y="2864876"/>
            <a:ext cx="2085935" cy="11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C5923-3D95-48AC-B98C-6E344FC55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562" y="1190860"/>
            <a:ext cx="2094066" cy="111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" panose="02110004020202020204"/>
              </a:rPr>
              <a:t>Requesting (ordering)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investigations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C57FD7-E5E9-489F-8FEE-441F175D0517}"/>
              </a:ext>
            </a:extLst>
          </p:cNvPr>
          <p:cNvGrpSpPr/>
          <p:nvPr/>
        </p:nvGrpSpPr>
        <p:grpSpPr>
          <a:xfrm>
            <a:off x="5841242" y="477672"/>
            <a:ext cx="1016758" cy="245659"/>
            <a:chOff x="0" y="368490"/>
            <a:chExt cx="1692322" cy="2462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2844FE-390C-46DD-90E8-CC3D0F1299CC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for video</a:t>
              </a:r>
            </a:p>
          </p:txBody>
        </p:sp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CDAE2653-58A1-455F-B0FE-C61BA81187FD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9151"/>
                <a:gd name="adj2" fmla="val -129294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78E9F-2B27-42D7-A8C9-9751140E505F}"/>
              </a:ext>
            </a:extLst>
          </p:cNvPr>
          <p:cNvCxnSpPr>
            <a:cxnSpLocks/>
          </p:cNvCxnSpPr>
          <p:nvPr/>
        </p:nvCxnSpPr>
        <p:spPr>
          <a:xfrm>
            <a:off x="416270" y="256325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444426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2E31D0-5DF1-46FA-AD46-8CB6DF2235A7}"/>
              </a:ext>
            </a:extLst>
          </p:cNvPr>
          <p:cNvSpPr txBox="1"/>
          <p:nvPr/>
        </p:nvSpPr>
        <p:spPr>
          <a:xfrm>
            <a:off x="2824487" y="2918226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“add new” under enter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0F9D6-4E77-414E-AEC6-163D94A414D0}"/>
              </a:ext>
            </a:extLst>
          </p:cNvPr>
          <p:cNvSpPr txBox="1"/>
          <p:nvPr/>
        </p:nvSpPr>
        <p:spPr>
          <a:xfrm>
            <a:off x="2734880" y="4594506"/>
            <a:ext cx="3428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in the name of the investigation  you wish to order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Complete any mandatory fields for each order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Order multiple investigations as required</a:t>
            </a:r>
          </a:p>
        </p:txBody>
      </p:sp>
      <p:sp>
        <p:nvSpPr>
          <p:cNvPr id="37" name="TextBox 36">
            <a:hlinkClick r:id="rId6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E5DF1-D554-4492-8C2F-D82CCF998078}"/>
              </a:ext>
            </a:extLst>
          </p:cNvPr>
          <p:cNvSpPr txBox="1"/>
          <p:nvPr/>
        </p:nvSpPr>
        <p:spPr>
          <a:xfrm>
            <a:off x="2671423" y="1207309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the patient’s home page, click on the orders icon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26CC1-2D9D-453E-95B7-77F7F4B7DEE0}"/>
              </a:ext>
            </a:extLst>
          </p:cNvPr>
          <p:cNvSpPr/>
          <p:nvPr/>
        </p:nvSpPr>
        <p:spPr>
          <a:xfrm>
            <a:off x="879944" y="5076605"/>
            <a:ext cx="186779" cy="59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621874-8E34-46D5-BD1C-FC5A172592B8}"/>
              </a:ext>
            </a:extLst>
          </p:cNvPr>
          <p:cNvSpPr/>
          <p:nvPr/>
        </p:nvSpPr>
        <p:spPr>
          <a:xfrm>
            <a:off x="1126052" y="1276117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37DDB4-C429-4A58-84B1-33ADD443E63B}"/>
              </a:ext>
            </a:extLst>
          </p:cNvPr>
          <p:cNvCxnSpPr>
            <a:cxnSpLocks/>
          </p:cNvCxnSpPr>
          <p:nvPr/>
        </p:nvCxnSpPr>
        <p:spPr>
          <a:xfrm>
            <a:off x="1333500" y="1309688"/>
            <a:ext cx="1347788" cy="35719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D5DAE1-73B4-430E-9DF1-953BA3B17253}"/>
              </a:ext>
            </a:extLst>
          </p:cNvPr>
          <p:cNvCxnSpPr>
            <a:cxnSpLocks/>
          </p:cNvCxnSpPr>
          <p:nvPr/>
        </p:nvCxnSpPr>
        <p:spPr>
          <a:xfrm>
            <a:off x="1233488" y="3127514"/>
            <a:ext cx="1549469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3E968F-EF90-41FF-9B87-351EC73DFE64}"/>
              </a:ext>
            </a:extLst>
          </p:cNvPr>
          <p:cNvCxnSpPr>
            <a:cxnSpLocks/>
          </p:cNvCxnSpPr>
          <p:nvPr/>
        </p:nvCxnSpPr>
        <p:spPr>
          <a:xfrm>
            <a:off x="416270" y="6188843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4DA6FB-ACB1-40D7-93A7-566ED5246930}"/>
              </a:ext>
            </a:extLst>
          </p:cNvPr>
          <p:cNvSpPr txBox="1"/>
          <p:nvPr/>
        </p:nvSpPr>
        <p:spPr>
          <a:xfrm>
            <a:off x="2695123" y="6450402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submit and review the order on the submit page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Address any issues with the order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927365-8102-4569-8239-95A16F80CECF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124075" y="6681789"/>
            <a:ext cx="571048" cy="184112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1BD412-8BED-4F6B-B1D3-1D1FD47160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237" y="4662487"/>
            <a:ext cx="9526" cy="952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3BA3496-7417-41E8-8E63-EDDCB079D9A1}"/>
              </a:ext>
            </a:extLst>
          </p:cNvPr>
          <p:cNvSpPr/>
          <p:nvPr/>
        </p:nvSpPr>
        <p:spPr>
          <a:xfrm>
            <a:off x="992702" y="3104917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68771D-1ABD-4F3B-B36F-A9B2F5DBF5A8}"/>
              </a:ext>
            </a:extLst>
          </p:cNvPr>
          <p:cNvCxnSpPr>
            <a:cxnSpLocks/>
          </p:cNvCxnSpPr>
          <p:nvPr/>
        </p:nvCxnSpPr>
        <p:spPr>
          <a:xfrm flipV="1">
            <a:off x="1184744" y="5008145"/>
            <a:ext cx="1522361" cy="72738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1F8F22-F9AD-432C-B42C-8A36F650E366}"/>
              </a:ext>
            </a:extLst>
          </p:cNvPr>
          <p:cNvCxnSpPr>
            <a:cxnSpLocks/>
          </p:cNvCxnSpPr>
          <p:nvPr/>
        </p:nvCxnSpPr>
        <p:spPr>
          <a:xfrm>
            <a:off x="416270" y="776046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6B94EDB-F15F-4F58-8B38-42137DE58D76}"/>
              </a:ext>
            </a:extLst>
          </p:cNvPr>
          <p:cNvSpPr txBox="1"/>
          <p:nvPr/>
        </p:nvSpPr>
        <p:spPr>
          <a:xfrm>
            <a:off x="2695123" y="7983927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Save the order and enter your PIN when prompted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797F09-7736-4357-A7F6-5CF6CF4549EE}"/>
              </a:ext>
            </a:extLst>
          </p:cNvPr>
          <p:cNvCxnSpPr>
            <a:cxnSpLocks/>
          </p:cNvCxnSpPr>
          <p:nvPr/>
        </p:nvCxnSpPr>
        <p:spPr>
          <a:xfrm>
            <a:off x="2124075" y="8167689"/>
            <a:ext cx="633413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9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6E5E34-11AC-F899-7ECC-E631C4A0A5D9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0A547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Logging 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B16358-1B00-8BEB-7E40-357D246CF756}"/>
              </a:ext>
            </a:extLst>
          </p:cNvPr>
          <p:cNvSpPr txBox="1"/>
          <p:nvPr/>
        </p:nvSpPr>
        <p:spPr>
          <a:xfrm>
            <a:off x="2209799" y="2778072"/>
            <a:ext cx="4178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in your username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Username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your HCA email address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8F3DC6-0036-55EA-3BAF-DEA9A159FDA2}"/>
              </a:ext>
            </a:extLst>
          </p:cNvPr>
          <p:cNvCxnSpPr>
            <a:cxnSpLocks/>
          </p:cNvCxnSpPr>
          <p:nvPr/>
        </p:nvCxnSpPr>
        <p:spPr>
          <a:xfrm>
            <a:off x="374072" y="7793961"/>
            <a:ext cx="6065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C6C24E0-1AF7-CFAB-81EB-2FE93AAC686B}"/>
              </a:ext>
            </a:extLst>
          </p:cNvPr>
          <p:cNvSpPr txBox="1"/>
          <p:nvPr/>
        </p:nvSpPr>
        <p:spPr>
          <a:xfrm>
            <a:off x="373909" y="8059466"/>
            <a:ext cx="60678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you do not have you HCA email, then please call the IT help desk on:  </a:t>
            </a:r>
            <a:r>
              <a:rPr lang="en-GB" sz="1600" dirty="0">
                <a:solidFill>
                  <a:prstClr val="black"/>
                </a:solidFill>
                <a:latin typeface="Aptos"/>
                <a:ea typeface="Calibri"/>
                <a:cs typeface="Calibri"/>
              </a:rPr>
              <a:t>call the IT Service Desk - 0207 759 3737 (internally 23737) &amp; select options 1 and 1 again.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2D1E37-AEE1-DACE-4D33-DF1CDEC54C8C}"/>
              </a:ext>
            </a:extLst>
          </p:cNvPr>
          <p:cNvSpPr txBox="1"/>
          <p:nvPr/>
        </p:nvSpPr>
        <p:spPr>
          <a:xfrm>
            <a:off x="441901" y="9166133"/>
            <a:ext cx="6095376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Cheat tip!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Anyone with access to their HCA Teams or Outlook can look up your email address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79F457-6AC1-473A-A4CB-9C7F5E5CB0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2778072"/>
            <a:ext cx="1506876" cy="1306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D48AD5-925C-412F-8920-7FF750776F6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4455102"/>
            <a:ext cx="1506876" cy="1306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89F13A-8B5D-4CE9-A109-85B47B03906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93700" y="6132131"/>
            <a:ext cx="1506876" cy="1306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DC1EC8-EA81-4EA6-AC34-2771EF062A70}"/>
              </a:ext>
            </a:extLst>
          </p:cNvPr>
          <p:cNvSpPr txBox="1"/>
          <p:nvPr/>
        </p:nvSpPr>
        <p:spPr>
          <a:xfrm>
            <a:off x="2209799" y="4455102"/>
            <a:ext cx="41415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in your password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Password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the same as the password you used to log into Windows on a HCA computer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EA169D-0A2E-46ED-98BC-2D99BA55E4CB}"/>
              </a:ext>
            </a:extLst>
          </p:cNvPr>
          <p:cNvCxnSpPr>
            <a:cxnSpLocks/>
          </p:cNvCxnSpPr>
          <p:nvPr/>
        </p:nvCxnSpPr>
        <p:spPr>
          <a:xfrm>
            <a:off x="393700" y="426976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F01148-3AE9-4B65-A2D2-7EE8FE7304C0}"/>
              </a:ext>
            </a:extLst>
          </p:cNvPr>
          <p:cNvCxnSpPr>
            <a:cxnSpLocks/>
          </p:cNvCxnSpPr>
          <p:nvPr/>
        </p:nvCxnSpPr>
        <p:spPr>
          <a:xfrm>
            <a:off x="393700" y="594679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80CEE4-7E97-4AC4-9337-D414BBA64BF6}"/>
              </a:ext>
            </a:extLst>
          </p:cNvPr>
          <p:cNvSpPr txBox="1"/>
          <p:nvPr/>
        </p:nvSpPr>
        <p:spPr>
          <a:xfrm>
            <a:off x="2209799" y="1101042"/>
            <a:ext cx="417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your desktop, double click on the Meditech Expanse icon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52EFA8-7C93-42F9-AD81-FF6F750FFE2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1101042"/>
            <a:ext cx="1506876" cy="130636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E75B17-7B9C-4105-A13B-055CF75BB980}"/>
              </a:ext>
            </a:extLst>
          </p:cNvPr>
          <p:cNvCxnSpPr>
            <a:cxnSpLocks/>
          </p:cNvCxnSpPr>
          <p:nvPr/>
        </p:nvCxnSpPr>
        <p:spPr>
          <a:xfrm>
            <a:off x="393700" y="259273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BF16DD5-B697-4074-9A69-674FD6221657}"/>
              </a:ext>
            </a:extLst>
          </p:cNvPr>
          <p:cNvSpPr txBox="1"/>
          <p:nvPr/>
        </p:nvSpPr>
        <p:spPr>
          <a:xfrm>
            <a:off x="2209799" y="6144202"/>
            <a:ext cx="4141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launch session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E89289-C1F5-43A0-8962-788B2D7474BD}"/>
              </a:ext>
            </a:extLst>
          </p:cNvPr>
          <p:cNvSpPr/>
          <p:nvPr/>
        </p:nvSpPr>
        <p:spPr>
          <a:xfrm>
            <a:off x="395785" y="1078176"/>
            <a:ext cx="1508400" cy="130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D3E04B-0D54-407E-8825-2CC332F931B4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846EC2C-8F6C-4B92-B752-8FD3ADA64653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6BE6DB41-7ADB-4EBD-B5F5-00474064BE5B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hlinkClick r:id="rId5" action="ppaction://hlinksldjump"/>
            <a:extLst>
              <a:ext uri="{FF2B5EF4-FFF2-40B4-BE49-F238E27FC236}">
                <a16:creationId xmlns:a16="http://schemas.microsoft.com/office/drawing/2014/main" id="{1DC9A302-11EE-4099-B90D-1E6BE8AB2C81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620721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19EFF60-C546-4B9F-9907-2D27B5239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3" y="7005726"/>
            <a:ext cx="2083911" cy="111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E51C17-23B1-4A77-8CBF-9CC309ABC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96" y="5348125"/>
            <a:ext cx="2085935" cy="111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15FC4-50D2-45C2-8338-44BA60086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5" y="3938111"/>
            <a:ext cx="2079876" cy="11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6E163-7F4F-44CA-93C9-68ECD5E3C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9" y="2332242"/>
            <a:ext cx="2085935" cy="11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C5923-3D95-48AC-B98C-6E344FC55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62" y="882816"/>
            <a:ext cx="2094066" cy="111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Prescribing (ordering) transfusion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78E9F-2B27-42D7-A8C9-9751140E505F}"/>
              </a:ext>
            </a:extLst>
          </p:cNvPr>
          <p:cNvCxnSpPr>
            <a:cxnSpLocks/>
          </p:cNvCxnSpPr>
          <p:nvPr/>
        </p:nvCxnSpPr>
        <p:spPr>
          <a:xfrm>
            <a:off x="416270" y="214291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371912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2E31D0-5DF1-46FA-AD46-8CB6DF2235A7}"/>
              </a:ext>
            </a:extLst>
          </p:cNvPr>
          <p:cNvSpPr txBox="1"/>
          <p:nvPr/>
        </p:nvSpPr>
        <p:spPr>
          <a:xfrm>
            <a:off x="2824487" y="2385592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“add new” under enter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0F9D6-4E77-414E-AEC6-163D94A414D0}"/>
              </a:ext>
            </a:extLst>
          </p:cNvPr>
          <p:cNvSpPr txBox="1"/>
          <p:nvPr/>
        </p:nvSpPr>
        <p:spPr>
          <a:xfrm>
            <a:off x="2734880" y="3757072"/>
            <a:ext cx="342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“Transfusion” in the search bar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options will appear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Transfusion Instruction Adult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Transfusion Instruction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Paeds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one as appropriate </a:t>
            </a:r>
          </a:p>
        </p:txBody>
      </p:sp>
      <p:sp>
        <p:nvSpPr>
          <p:cNvPr id="37" name="TextBox 36">
            <a:hlinkClick r:id="rId7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E5DF1-D554-4492-8C2F-D82CCF998078}"/>
              </a:ext>
            </a:extLst>
          </p:cNvPr>
          <p:cNvSpPr txBox="1"/>
          <p:nvPr/>
        </p:nvSpPr>
        <p:spPr>
          <a:xfrm>
            <a:off x="2671423" y="899265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the patient’s home page, click on the orders icon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26CC1-2D9D-453E-95B7-77F7F4B7DEE0}"/>
              </a:ext>
            </a:extLst>
          </p:cNvPr>
          <p:cNvSpPr/>
          <p:nvPr/>
        </p:nvSpPr>
        <p:spPr>
          <a:xfrm>
            <a:off x="623711" y="4214050"/>
            <a:ext cx="250496" cy="832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621874-8E34-46D5-BD1C-FC5A172592B8}"/>
              </a:ext>
            </a:extLst>
          </p:cNvPr>
          <p:cNvSpPr/>
          <p:nvPr/>
        </p:nvSpPr>
        <p:spPr>
          <a:xfrm>
            <a:off x="1126052" y="968073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37DDB4-C429-4A58-84B1-33ADD443E63B}"/>
              </a:ext>
            </a:extLst>
          </p:cNvPr>
          <p:cNvCxnSpPr>
            <a:cxnSpLocks/>
          </p:cNvCxnSpPr>
          <p:nvPr/>
        </p:nvCxnSpPr>
        <p:spPr>
          <a:xfrm>
            <a:off x="1333500" y="1001644"/>
            <a:ext cx="1347788" cy="35719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D5DAE1-73B4-430E-9DF1-953BA3B17253}"/>
              </a:ext>
            </a:extLst>
          </p:cNvPr>
          <p:cNvCxnSpPr>
            <a:cxnSpLocks/>
          </p:cNvCxnSpPr>
          <p:nvPr/>
        </p:nvCxnSpPr>
        <p:spPr>
          <a:xfrm>
            <a:off x="1233488" y="2594880"/>
            <a:ext cx="1549469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3E968F-EF90-41FF-9B87-351EC73DFE64}"/>
              </a:ext>
            </a:extLst>
          </p:cNvPr>
          <p:cNvCxnSpPr>
            <a:cxnSpLocks/>
          </p:cNvCxnSpPr>
          <p:nvPr/>
        </p:nvCxnSpPr>
        <p:spPr>
          <a:xfrm>
            <a:off x="416270" y="52391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4DA6FB-ACB1-40D7-93A7-566ED5246930}"/>
              </a:ext>
            </a:extLst>
          </p:cNvPr>
          <p:cNvSpPr txBox="1"/>
          <p:nvPr/>
        </p:nvSpPr>
        <p:spPr>
          <a:xfrm>
            <a:off x="2695123" y="5380094"/>
            <a:ext cx="342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 previous transfusion orders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“Adult Transfusion Instruction” by clicking on “Routine” box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This is he first option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927365-8102-4569-8239-95A16F80CECF}"/>
              </a:ext>
            </a:extLst>
          </p:cNvPr>
          <p:cNvCxnSpPr>
            <a:cxnSpLocks/>
          </p:cNvCxnSpPr>
          <p:nvPr/>
        </p:nvCxnSpPr>
        <p:spPr>
          <a:xfrm flipV="1">
            <a:off x="959618" y="5556580"/>
            <a:ext cx="1813727" cy="211015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1BD412-8BED-4F6B-B1D3-1D1FD4716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237" y="3825053"/>
            <a:ext cx="9526" cy="952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3BA3496-7417-41E8-8E63-EDDCB079D9A1}"/>
              </a:ext>
            </a:extLst>
          </p:cNvPr>
          <p:cNvSpPr/>
          <p:nvPr/>
        </p:nvSpPr>
        <p:spPr>
          <a:xfrm>
            <a:off x="992702" y="2572283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68771D-1ABD-4F3B-B36F-A9B2F5DBF5A8}"/>
              </a:ext>
            </a:extLst>
          </p:cNvPr>
          <p:cNvCxnSpPr>
            <a:cxnSpLocks/>
          </p:cNvCxnSpPr>
          <p:nvPr/>
        </p:nvCxnSpPr>
        <p:spPr>
          <a:xfrm flipV="1">
            <a:off x="909376" y="4170711"/>
            <a:ext cx="1797729" cy="71297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1F8F22-F9AD-432C-B42C-8A36F650E366}"/>
              </a:ext>
            </a:extLst>
          </p:cNvPr>
          <p:cNvCxnSpPr>
            <a:cxnSpLocks/>
          </p:cNvCxnSpPr>
          <p:nvPr/>
        </p:nvCxnSpPr>
        <p:spPr>
          <a:xfrm>
            <a:off x="416270" y="6746571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6B94EDB-F15F-4F58-8B38-42137DE58D76}"/>
              </a:ext>
            </a:extLst>
          </p:cNvPr>
          <p:cNvSpPr txBox="1"/>
          <p:nvPr/>
        </p:nvSpPr>
        <p:spPr>
          <a:xfrm>
            <a:off x="2695123" y="6970030"/>
            <a:ext cx="342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on the red down arrow to complete the instruction (prescription)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Complete all relevant fields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797F09-7736-4357-A7F6-5CF6CF4549EE}"/>
              </a:ext>
            </a:extLst>
          </p:cNvPr>
          <p:cNvCxnSpPr>
            <a:cxnSpLocks/>
          </p:cNvCxnSpPr>
          <p:nvPr/>
        </p:nvCxnSpPr>
        <p:spPr>
          <a:xfrm flipV="1">
            <a:off x="494071" y="7153792"/>
            <a:ext cx="2263417" cy="456376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700B63B-23EA-4833-9214-C3844937A5B7}"/>
              </a:ext>
            </a:extLst>
          </p:cNvPr>
          <p:cNvCxnSpPr>
            <a:cxnSpLocks/>
          </p:cNvCxnSpPr>
          <p:nvPr/>
        </p:nvCxnSpPr>
        <p:spPr>
          <a:xfrm>
            <a:off x="477297" y="5822861"/>
            <a:ext cx="2301072" cy="236136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A7C647E7-4E32-4DC3-921E-A028CA92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43" y="8481599"/>
            <a:ext cx="2083911" cy="1119600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CD7E15-DC19-4385-84E5-90B95C0D5454}"/>
              </a:ext>
            </a:extLst>
          </p:cNvPr>
          <p:cNvCxnSpPr>
            <a:cxnSpLocks/>
          </p:cNvCxnSpPr>
          <p:nvPr/>
        </p:nvCxnSpPr>
        <p:spPr>
          <a:xfrm>
            <a:off x="416270" y="8350781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9EE6B2B-25F8-4AB9-BFA8-D52EF25842E5}"/>
              </a:ext>
            </a:extLst>
          </p:cNvPr>
          <p:cNvSpPr txBox="1"/>
          <p:nvPr/>
        </p:nvSpPr>
        <p:spPr>
          <a:xfrm>
            <a:off x="2695123" y="8445903"/>
            <a:ext cx="342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Submit the order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Save the order and enter your PIN when prompted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F8B755-1023-4A8A-A146-C2FF28ED3C98}"/>
              </a:ext>
            </a:extLst>
          </p:cNvPr>
          <p:cNvCxnSpPr>
            <a:cxnSpLocks/>
          </p:cNvCxnSpPr>
          <p:nvPr/>
        </p:nvCxnSpPr>
        <p:spPr>
          <a:xfrm>
            <a:off x="2124075" y="8629665"/>
            <a:ext cx="633413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8C0660F-B248-4FCC-B6CC-5C487C569AF6}"/>
              </a:ext>
            </a:extLst>
          </p:cNvPr>
          <p:cNvSpPr/>
          <p:nvPr/>
        </p:nvSpPr>
        <p:spPr>
          <a:xfrm>
            <a:off x="267292" y="7566850"/>
            <a:ext cx="250496" cy="832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237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E451EE6-A487-43FE-A802-7F881AC7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4" y="8565130"/>
            <a:ext cx="2094066" cy="111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0E37A-59EF-4AAC-A6B7-475C102E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9" y="5435058"/>
            <a:ext cx="2081892" cy="111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BB9A6C-0BC7-4216-9581-DFB0F07A3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8" y="3914632"/>
            <a:ext cx="2085935" cy="111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36E163-7F4F-44CA-93C9-68ECD5E3C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39" y="2332242"/>
            <a:ext cx="2085935" cy="111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EC5923-3D95-48AC-B98C-6E344FC551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562" y="882816"/>
            <a:ext cx="2094066" cy="111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Completing (ordering) resus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78E9F-2B27-42D7-A8C9-9751140E505F}"/>
              </a:ext>
            </a:extLst>
          </p:cNvPr>
          <p:cNvCxnSpPr>
            <a:cxnSpLocks/>
          </p:cNvCxnSpPr>
          <p:nvPr/>
        </p:nvCxnSpPr>
        <p:spPr>
          <a:xfrm>
            <a:off x="416270" y="214291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371912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2E31D0-5DF1-46FA-AD46-8CB6DF2235A7}"/>
              </a:ext>
            </a:extLst>
          </p:cNvPr>
          <p:cNvSpPr txBox="1"/>
          <p:nvPr/>
        </p:nvSpPr>
        <p:spPr>
          <a:xfrm>
            <a:off x="2824487" y="2385592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“add new” under enter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0F9D6-4E77-414E-AEC6-163D94A414D0}"/>
              </a:ext>
            </a:extLst>
          </p:cNvPr>
          <p:cNvSpPr txBox="1"/>
          <p:nvPr/>
        </p:nvSpPr>
        <p:spPr>
          <a:xfrm>
            <a:off x="2734880" y="3757072"/>
            <a:ext cx="3428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Type “Resus” in the search bar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options will appear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Resus status (Inpatient)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+ Resus status (Outpatient)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one as appropriate </a:t>
            </a:r>
          </a:p>
        </p:txBody>
      </p:sp>
      <p:sp>
        <p:nvSpPr>
          <p:cNvPr id="37" name="TextBox 36">
            <a:hlinkClick r:id="rId7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E5DF1-D554-4492-8C2F-D82CCF998078}"/>
              </a:ext>
            </a:extLst>
          </p:cNvPr>
          <p:cNvSpPr txBox="1"/>
          <p:nvPr/>
        </p:nvSpPr>
        <p:spPr>
          <a:xfrm>
            <a:off x="2671423" y="899265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the patient’s home page, click on the orders icon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26CC1-2D9D-453E-95B7-77F7F4B7DEE0}"/>
              </a:ext>
            </a:extLst>
          </p:cNvPr>
          <p:cNvSpPr/>
          <p:nvPr/>
        </p:nvSpPr>
        <p:spPr>
          <a:xfrm>
            <a:off x="623711" y="4214050"/>
            <a:ext cx="250496" cy="832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621874-8E34-46D5-BD1C-FC5A172592B8}"/>
              </a:ext>
            </a:extLst>
          </p:cNvPr>
          <p:cNvSpPr/>
          <p:nvPr/>
        </p:nvSpPr>
        <p:spPr>
          <a:xfrm>
            <a:off x="1126052" y="968073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37DDB4-C429-4A58-84B1-33ADD443E63B}"/>
              </a:ext>
            </a:extLst>
          </p:cNvPr>
          <p:cNvCxnSpPr>
            <a:cxnSpLocks/>
          </p:cNvCxnSpPr>
          <p:nvPr/>
        </p:nvCxnSpPr>
        <p:spPr>
          <a:xfrm>
            <a:off x="1333500" y="1001644"/>
            <a:ext cx="1347788" cy="35719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D5DAE1-73B4-430E-9DF1-953BA3B17253}"/>
              </a:ext>
            </a:extLst>
          </p:cNvPr>
          <p:cNvCxnSpPr>
            <a:cxnSpLocks/>
          </p:cNvCxnSpPr>
          <p:nvPr/>
        </p:nvCxnSpPr>
        <p:spPr>
          <a:xfrm>
            <a:off x="1233488" y="2594880"/>
            <a:ext cx="1549469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3E968F-EF90-41FF-9B87-351EC73DFE64}"/>
              </a:ext>
            </a:extLst>
          </p:cNvPr>
          <p:cNvCxnSpPr>
            <a:cxnSpLocks/>
          </p:cNvCxnSpPr>
          <p:nvPr/>
        </p:nvCxnSpPr>
        <p:spPr>
          <a:xfrm>
            <a:off x="416270" y="52391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91BD412-8BED-4F6B-B1D3-1D1FD47160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237" y="3825053"/>
            <a:ext cx="9526" cy="9526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D3BA3496-7417-41E8-8E63-EDDCB079D9A1}"/>
              </a:ext>
            </a:extLst>
          </p:cNvPr>
          <p:cNvSpPr/>
          <p:nvPr/>
        </p:nvSpPr>
        <p:spPr>
          <a:xfrm>
            <a:off x="992702" y="2572283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68771D-1ABD-4F3B-B36F-A9B2F5DBF5A8}"/>
              </a:ext>
            </a:extLst>
          </p:cNvPr>
          <p:cNvCxnSpPr>
            <a:cxnSpLocks/>
          </p:cNvCxnSpPr>
          <p:nvPr/>
        </p:nvCxnSpPr>
        <p:spPr>
          <a:xfrm flipV="1">
            <a:off x="909376" y="4170711"/>
            <a:ext cx="1797729" cy="71297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6B94EDB-F15F-4F58-8B38-42137DE58D76}"/>
              </a:ext>
            </a:extLst>
          </p:cNvPr>
          <p:cNvSpPr txBox="1"/>
          <p:nvPr/>
        </p:nvSpPr>
        <p:spPr>
          <a:xfrm>
            <a:off x="2695123" y="5413946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on the red down arrow to completed the instruction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797F09-7736-4357-A7F6-5CF6CF4549EE}"/>
              </a:ext>
            </a:extLst>
          </p:cNvPr>
          <p:cNvCxnSpPr>
            <a:cxnSpLocks/>
            <a:stCxn id="51" idx="6"/>
          </p:cNvCxnSpPr>
          <p:nvPr/>
        </p:nvCxnSpPr>
        <p:spPr>
          <a:xfrm flipV="1">
            <a:off x="570951" y="5597709"/>
            <a:ext cx="2186537" cy="364292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CD7E15-DC19-4385-84E5-90B95C0D5454}"/>
              </a:ext>
            </a:extLst>
          </p:cNvPr>
          <p:cNvCxnSpPr>
            <a:cxnSpLocks/>
          </p:cNvCxnSpPr>
          <p:nvPr/>
        </p:nvCxnSpPr>
        <p:spPr>
          <a:xfrm>
            <a:off x="416270" y="8419019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9EE6B2B-25F8-4AB9-BFA8-D52EF25842E5}"/>
              </a:ext>
            </a:extLst>
          </p:cNvPr>
          <p:cNvSpPr txBox="1"/>
          <p:nvPr/>
        </p:nvSpPr>
        <p:spPr>
          <a:xfrm>
            <a:off x="2695123" y="8514141"/>
            <a:ext cx="342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Complete all required fields and submit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Save and enter your PIN when prompted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2F8B755-1023-4A8A-A146-C2FF28ED3C98}"/>
              </a:ext>
            </a:extLst>
          </p:cNvPr>
          <p:cNvCxnSpPr>
            <a:cxnSpLocks/>
          </p:cNvCxnSpPr>
          <p:nvPr/>
        </p:nvCxnSpPr>
        <p:spPr>
          <a:xfrm>
            <a:off x="2124075" y="8697903"/>
            <a:ext cx="633413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C8C0660F-B248-4FCC-B6CC-5C487C569AF6}"/>
              </a:ext>
            </a:extLst>
          </p:cNvPr>
          <p:cNvSpPr/>
          <p:nvPr/>
        </p:nvSpPr>
        <p:spPr>
          <a:xfrm>
            <a:off x="320455" y="5920389"/>
            <a:ext cx="250496" cy="8322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5FD682D-AB04-469E-97C2-E2A22C00841E}"/>
              </a:ext>
            </a:extLst>
          </p:cNvPr>
          <p:cNvCxnSpPr>
            <a:cxnSpLocks/>
          </p:cNvCxnSpPr>
          <p:nvPr/>
        </p:nvCxnSpPr>
        <p:spPr>
          <a:xfrm>
            <a:off x="416270" y="667210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4EF0412-33D9-433F-A476-23BD6F033A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957" y="6869232"/>
            <a:ext cx="2089993" cy="11196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EFF88835-60A8-4877-B5B9-CF5BA0ED1649}"/>
              </a:ext>
            </a:extLst>
          </p:cNvPr>
          <p:cNvSpPr txBox="1"/>
          <p:nvPr/>
        </p:nvSpPr>
        <p:spPr>
          <a:xfrm>
            <a:off x="2695123" y="6860608"/>
            <a:ext cx="3428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Under resuscitation status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Consultants select DNACPR or For resuscitation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RMOs select DNACPR or For Resuscitation 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449AE5B-8A21-495B-B520-3D598915CF01}"/>
              </a:ext>
            </a:extLst>
          </p:cNvPr>
          <p:cNvSpPr/>
          <p:nvPr/>
        </p:nvSpPr>
        <p:spPr>
          <a:xfrm>
            <a:off x="702591" y="7326107"/>
            <a:ext cx="389229" cy="24839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141759B-545F-4E4E-9EDB-266256EC4E4E}"/>
              </a:ext>
            </a:extLst>
          </p:cNvPr>
          <p:cNvCxnSpPr>
            <a:cxnSpLocks/>
          </p:cNvCxnSpPr>
          <p:nvPr/>
        </p:nvCxnSpPr>
        <p:spPr>
          <a:xfrm flipV="1">
            <a:off x="1146412" y="7046646"/>
            <a:ext cx="1586055" cy="323144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18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15C41E57-1BB7-470A-A3B3-A11443C0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6" y="6900687"/>
            <a:ext cx="2083911" cy="111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E1CD20-EB86-4C84-AE1B-E76BE899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3" y="1197065"/>
            <a:ext cx="2077865" cy="1119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6DE7DB-F0EC-489F-9137-E3FC6D03B94A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 dirty="0">
                <a:solidFill>
                  <a:prstClr val="white"/>
                </a:solidFill>
                <a:latin typeface="Aptos" panose="02110004020202020204"/>
              </a:rPr>
              <a:t>Writing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GB" b="1" dirty="0">
                <a:solidFill>
                  <a:prstClr val="white"/>
                </a:solidFill>
                <a:latin typeface="Aptos" panose="02110004020202020204"/>
              </a:rPr>
              <a:t>(ordering) TTOS and the discharge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summary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12E5F3-38BC-4DF7-9E12-068E16CDBDCD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DA98F4-E0BC-4E26-93DC-EB22C05D5494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1860E5F-6F0E-4DC7-B6A9-6A1925746502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578E9F-2B27-42D7-A8C9-9751140E505F}"/>
              </a:ext>
            </a:extLst>
          </p:cNvPr>
          <p:cNvCxnSpPr>
            <a:cxnSpLocks/>
          </p:cNvCxnSpPr>
          <p:nvPr/>
        </p:nvCxnSpPr>
        <p:spPr>
          <a:xfrm>
            <a:off x="416270" y="256325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83352A-0748-440F-9BB4-3F89042D4A23}"/>
              </a:ext>
            </a:extLst>
          </p:cNvPr>
          <p:cNvCxnSpPr>
            <a:cxnSpLocks/>
          </p:cNvCxnSpPr>
          <p:nvPr/>
        </p:nvCxnSpPr>
        <p:spPr>
          <a:xfrm>
            <a:off x="416270" y="473001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F2E31D0-5DF1-46FA-AD46-8CB6DF2235A7}"/>
              </a:ext>
            </a:extLst>
          </p:cNvPr>
          <p:cNvSpPr txBox="1"/>
          <p:nvPr/>
        </p:nvSpPr>
        <p:spPr>
          <a:xfrm>
            <a:off x="2824487" y="2918226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Complete the relevant sections, usually “clinician summary of stay”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5F0F9D6-4E77-414E-AEC6-163D94A414D0}"/>
              </a:ext>
            </a:extLst>
          </p:cNvPr>
          <p:cNvSpPr txBox="1"/>
          <p:nvPr/>
        </p:nvSpPr>
        <p:spPr>
          <a:xfrm>
            <a:off x="2695123" y="4991574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complete the TTOs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selct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Order TTO</a:t>
            </a:r>
          </a:p>
        </p:txBody>
      </p:sp>
      <p:sp>
        <p:nvSpPr>
          <p:cNvPr id="37" name="TextBox 36">
            <a:hlinkClick r:id="rId4" action="ppaction://hlinksldjump"/>
            <a:extLst>
              <a:ext uri="{FF2B5EF4-FFF2-40B4-BE49-F238E27FC236}">
                <a16:creationId xmlns:a16="http://schemas.microsoft.com/office/drawing/2014/main" id="{9EA4B578-8AA2-4923-9230-A1AC52DA142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E5DF1-D554-4492-8C2F-D82CCF998078}"/>
              </a:ext>
            </a:extLst>
          </p:cNvPr>
          <p:cNvSpPr txBox="1"/>
          <p:nvPr/>
        </p:nvSpPr>
        <p:spPr>
          <a:xfrm>
            <a:off x="2671423" y="1207309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the discharge icon at the top of the patient record to open the discharge page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1826CC1-2D9D-453E-95B7-77F7F4B7DEE0}"/>
              </a:ext>
            </a:extLst>
          </p:cNvPr>
          <p:cNvSpPr/>
          <p:nvPr/>
        </p:nvSpPr>
        <p:spPr>
          <a:xfrm>
            <a:off x="1834101" y="5346452"/>
            <a:ext cx="186779" cy="5920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C621874-8E34-46D5-BD1C-FC5A172592B8}"/>
              </a:ext>
            </a:extLst>
          </p:cNvPr>
          <p:cNvSpPr/>
          <p:nvPr/>
        </p:nvSpPr>
        <p:spPr>
          <a:xfrm>
            <a:off x="1216540" y="1299930"/>
            <a:ext cx="111642" cy="6983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437DDB4-C429-4A58-84B1-33ADD443E63B}"/>
              </a:ext>
            </a:extLst>
          </p:cNvPr>
          <p:cNvCxnSpPr>
            <a:cxnSpLocks/>
          </p:cNvCxnSpPr>
          <p:nvPr/>
        </p:nvCxnSpPr>
        <p:spPr>
          <a:xfrm flipV="1">
            <a:off x="1381125" y="1345406"/>
            <a:ext cx="1300163" cy="1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C57BF9E5-A040-4D9D-8B5D-5C9483513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53" y="2749418"/>
            <a:ext cx="2077865" cy="111960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D5DAE1-73B4-430E-9DF1-953BA3B17253}"/>
              </a:ext>
            </a:extLst>
          </p:cNvPr>
          <p:cNvCxnSpPr>
            <a:cxnSpLocks/>
          </p:cNvCxnSpPr>
          <p:nvPr/>
        </p:nvCxnSpPr>
        <p:spPr>
          <a:xfrm flipV="1">
            <a:off x="1435395" y="3127514"/>
            <a:ext cx="1347562" cy="29617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463A3D65-BCF6-4F69-996D-73381739E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69" y="5031406"/>
            <a:ext cx="2077865" cy="11196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68771D-1ABD-4F3B-B36F-A9B2F5DBF5A8}"/>
              </a:ext>
            </a:extLst>
          </p:cNvPr>
          <p:cNvCxnSpPr>
            <a:cxnSpLocks/>
          </p:cNvCxnSpPr>
          <p:nvPr/>
        </p:nvCxnSpPr>
        <p:spPr>
          <a:xfrm flipV="1">
            <a:off x="697832" y="5293895"/>
            <a:ext cx="2009273" cy="709864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3E968F-EF90-41FF-9B87-351EC73DFE64}"/>
              </a:ext>
            </a:extLst>
          </p:cNvPr>
          <p:cNvCxnSpPr>
            <a:cxnSpLocks/>
          </p:cNvCxnSpPr>
          <p:nvPr/>
        </p:nvCxnSpPr>
        <p:spPr>
          <a:xfrm>
            <a:off x="416270" y="6474593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E4DA6FB-ACB1-40D7-93A7-566ED5246930}"/>
              </a:ext>
            </a:extLst>
          </p:cNvPr>
          <p:cNvSpPr txBox="1"/>
          <p:nvPr/>
        </p:nvSpPr>
        <p:spPr>
          <a:xfrm>
            <a:off x="2695123" y="6736152"/>
            <a:ext cx="3400790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will have the option to “Reconcile”, “Add new”, or “Preview” the TTO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Reconcile when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patient has drugs prescribed on their MAR 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 new when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want the patient to go home with drugs that are not on the MAR </a:t>
            </a:r>
            <a:endParaRPr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DCAA959-D0DC-4705-8DB7-BB04E572FA82}"/>
              </a:ext>
            </a:extLst>
          </p:cNvPr>
          <p:cNvSpPr/>
          <p:nvPr/>
        </p:nvSpPr>
        <p:spPr>
          <a:xfrm>
            <a:off x="811415" y="7109429"/>
            <a:ext cx="769959" cy="98194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F927365-8102-4569-8239-95A16F80CECF}"/>
              </a:ext>
            </a:extLst>
          </p:cNvPr>
          <p:cNvCxnSpPr>
            <a:cxnSpLocks/>
          </p:cNvCxnSpPr>
          <p:nvPr/>
        </p:nvCxnSpPr>
        <p:spPr>
          <a:xfrm flipV="1">
            <a:off x="1371600" y="7038473"/>
            <a:ext cx="1335505" cy="168443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00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BE9AF-E42A-9769-06B7-9921C520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DD7376D-1929-A89E-20F6-E052AE7B6BF2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" panose="02110004020202020204"/>
              </a:rPr>
              <a:t>Completing a TTO for a controlled drug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427308-6863-96A9-9D90-08E9044883F2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E83900C-DC93-449D-87E3-49FF544A334E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821F01A6-4ED3-564C-84CF-B1341AA820CE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hlinkClick r:id="rId2" action="ppaction://hlinksldjump"/>
            <a:extLst>
              <a:ext uri="{FF2B5EF4-FFF2-40B4-BE49-F238E27FC236}">
                <a16:creationId xmlns:a16="http://schemas.microsoft.com/office/drawing/2014/main" id="{00A241B6-DDCC-39E3-BBBF-C396EADBC474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1244EE5-7254-DB02-5F5D-3118219ED711}"/>
              </a:ext>
            </a:extLst>
          </p:cNvPr>
          <p:cNvCxnSpPr>
            <a:cxnSpLocks/>
          </p:cNvCxnSpPr>
          <p:nvPr/>
        </p:nvCxnSpPr>
        <p:spPr>
          <a:xfrm>
            <a:off x="416270" y="6474593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screenshot of a medical prescription&#10;&#10;AI-generated content may be incorrect.">
            <a:extLst>
              <a:ext uri="{FF2B5EF4-FFF2-40B4-BE49-F238E27FC236}">
                <a16:creationId xmlns:a16="http://schemas.microsoft.com/office/drawing/2014/main" id="{5E624358-AAD5-754A-0938-88EECECC7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0" y="378943"/>
            <a:ext cx="6681511" cy="92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8B8EED1-9E8F-48E6-9DF7-E2998278FF39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0A547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prstClr val="white"/>
                </a:solidFill>
                <a:latin typeface="Aptos" panose="02110004020202020204"/>
              </a:rPr>
              <a:t>Remote access</a:t>
            </a:r>
            <a:endParaRPr lang="en-US" dirty="0"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C7D812A-848F-40F7-939C-F6946BAB35CB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73E327-9CCC-442A-9072-51D8B06699CE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5" name="Speech Bubble: Rectangle with Corners Rounded 14">
              <a:extLst>
                <a:ext uri="{FF2B5EF4-FFF2-40B4-BE49-F238E27FC236}">
                  <a16:creationId xmlns:a16="http://schemas.microsoft.com/office/drawing/2014/main" id="{CB03C43E-352B-40CF-8824-EB8342CBC5EB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65C60A2A-80CA-42D9-B918-16C258F887B7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8E74EA-D597-6DC2-49D0-C826B12EC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8" y="1233488"/>
            <a:ext cx="5930041" cy="74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3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5BC806-787C-485F-828A-1F7ABAFCEDE2}"/>
              </a:ext>
            </a:extLst>
          </p:cNvPr>
          <p:cNvCxnSpPr>
            <a:cxnSpLocks/>
          </p:cNvCxnSpPr>
          <p:nvPr/>
        </p:nvCxnSpPr>
        <p:spPr>
          <a:xfrm>
            <a:off x="393700" y="3444513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AE0259-82BA-4080-B057-1929E6EC6BF4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0A5476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Changing your PIN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8CC53C-FA6D-49E0-8522-7AF93072D76B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CCCE90-1299-47A6-8E76-72A8189E0F23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D558EE1-970D-4BFB-97EE-D1151A424E59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0882D7C-97A3-4999-A296-900BF4FF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2" y="1633027"/>
            <a:ext cx="247445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CD6FF-536F-4B19-B9F9-515DBE63C77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2" y="3923999"/>
            <a:ext cx="247320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BAD385-D1E4-4723-8833-71B15F826608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2" y="6214971"/>
            <a:ext cx="247320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1D754EB-0E49-4C14-BA67-E1A8E661B813}"/>
              </a:ext>
            </a:extLst>
          </p:cNvPr>
          <p:cNvCxnSpPr>
            <a:cxnSpLocks/>
          </p:cNvCxnSpPr>
          <p:nvPr/>
        </p:nvCxnSpPr>
        <p:spPr>
          <a:xfrm>
            <a:off x="457202" y="2538663"/>
            <a:ext cx="312819" cy="1491916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C68124B-6739-47D7-B42C-EBA4E0A8BA5F}"/>
              </a:ext>
            </a:extLst>
          </p:cNvPr>
          <p:cNvCxnSpPr>
            <a:cxnSpLocks/>
          </p:cNvCxnSpPr>
          <p:nvPr/>
        </p:nvCxnSpPr>
        <p:spPr>
          <a:xfrm>
            <a:off x="357605" y="573548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5ADEBB0-5365-474C-BCD1-9AFF49B0A209}"/>
              </a:ext>
            </a:extLst>
          </p:cNvPr>
          <p:cNvSpPr txBox="1"/>
          <p:nvPr/>
        </p:nvSpPr>
        <p:spPr>
          <a:xfrm>
            <a:off x="3019926" y="1594337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your home page, select “My settings”, the last option on the list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79ABED-0C18-4C63-8A1C-6E18CABA32A9}"/>
              </a:ext>
            </a:extLst>
          </p:cNvPr>
          <p:cNvSpPr txBox="1"/>
          <p:nvPr/>
        </p:nvSpPr>
        <p:spPr>
          <a:xfrm>
            <a:off x="3019926" y="3892369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“Change Your ES PIN”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5A59C-86B8-4770-8A4A-D5BFCD2C2C80}"/>
              </a:ext>
            </a:extLst>
          </p:cNvPr>
          <p:cNvSpPr txBox="1"/>
          <p:nvPr/>
        </p:nvSpPr>
        <p:spPr>
          <a:xfrm>
            <a:off x="3019926" y="6154305"/>
            <a:ext cx="3428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Enter your Windows password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also Expanse password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Then select new PIN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EA2F20-8AF5-4B94-9A1C-772A61003D7E}"/>
              </a:ext>
            </a:extLst>
          </p:cNvPr>
          <p:cNvSpPr txBox="1"/>
          <p:nvPr/>
        </p:nvSpPr>
        <p:spPr>
          <a:xfrm>
            <a:off x="216569" y="9342676"/>
            <a:ext cx="6099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Password you use to log into computers on HCA sites</a:t>
            </a:r>
          </a:p>
        </p:txBody>
      </p:sp>
      <p:sp>
        <p:nvSpPr>
          <p:cNvPr id="31" name="TextBox 30">
            <a:hlinkClick r:id="rId5" action="ppaction://hlinksldjump"/>
            <a:extLst>
              <a:ext uri="{FF2B5EF4-FFF2-40B4-BE49-F238E27FC236}">
                <a16:creationId xmlns:a16="http://schemas.microsoft.com/office/drawing/2014/main" id="{0BCF636D-CE76-472D-8EBF-3984DAD98812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63118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EEE8-DBA5-256E-51AB-C43023A0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9C27C2A-B2AA-4D03-8564-475F39B68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52" y="7635090"/>
            <a:ext cx="2473200" cy="1319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CBE3C8-EB68-467F-90D7-4D6F4A96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52" y="3641839"/>
            <a:ext cx="2473200" cy="13211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883BF55-DF9E-4481-9A13-BC393637E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2" y="5639843"/>
            <a:ext cx="2473200" cy="1318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D058118-0C49-4455-A3E4-3570FBD92292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3076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Finding your patient from ward list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024107-8FA7-4CA4-AA1F-881479390652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FFB51C-9751-4846-B587-636D51C6CE5B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71E73080-194E-4484-A78F-65A8078DE448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653902D-73A7-475B-B432-F73A8BED3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752" y="1633027"/>
            <a:ext cx="247445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4FCDAC7-B1E2-4DFC-913D-9D727E9F03BD}"/>
              </a:ext>
            </a:extLst>
          </p:cNvPr>
          <p:cNvCxnSpPr>
            <a:cxnSpLocks/>
          </p:cNvCxnSpPr>
          <p:nvPr/>
        </p:nvCxnSpPr>
        <p:spPr>
          <a:xfrm>
            <a:off x="393700" y="3303433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3318A4-FE55-48EB-B3BB-09769C29D454}"/>
              </a:ext>
            </a:extLst>
          </p:cNvPr>
          <p:cNvCxnSpPr>
            <a:cxnSpLocks/>
          </p:cNvCxnSpPr>
          <p:nvPr/>
        </p:nvCxnSpPr>
        <p:spPr>
          <a:xfrm>
            <a:off x="393700" y="5301437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9F39B26-EC40-4541-9725-1567D0A71C97}"/>
              </a:ext>
            </a:extLst>
          </p:cNvPr>
          <p:cNvCxnSpPr>
            <a:cxnSpLocks/>
          </p:cNvCxnSpPr>
          <p:nvPr/>
        </p:nvCxnSpPr>
        <p:spPr>
          <a:xfrm>
            <a:off x="393700" y="7296686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6525D16-0543-403D-91DA-2C0AA4292538}"/>
              </a:ext>
            </a:extLst>
          </p:cNvPr>
          <p:cNvSpPr txBox="1"/>
          <p:nvPr/>
        </p:nvSpPr>
        <p:spPr>
          <a:xfrm>
            <a:off x="3019926" y="1594337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your home page, select “Acute Status Board”, the first option on the list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A2433B7-47C7-4FC6-9D4D-F99957E0080A}"/>
              </a:ext>
            </a:extLst>
          </p:cNvPr>
          <p:cNvCxnSpPr>
            <a:cxnSpLocks/>
          </p:cNvCxnSpPr>
          <p:nvPr/>
        </p:nvCxnSpPr>
        <p:spPr>
          <a:xfrm flipV="1">
            <a:off x="649707" y="1780674"/>
            <a:ext cx="2370219" cy="505325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23AAA497-5A9C-403F-8517-F7130A07F2C9}"/>
              </a:ext>
            </a:extLst>
          </p:cNvPr>
          <p:cNvSpPr/>
          <p:nvPr/>
        </p:nvSpPr>
        <p:spPr>
          <a:xfrm>
            <a:off x="264695" y="3753852"/>
            <a:ext cx="360947" cy="2165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898D09B-5342-4DB4-BF76-33E62FC70C92}"/>
              </a:ext>
            </a:extLst>
          </p:cNvPr>
          <p:cNvSpPr txBox="1"/>
          <p:nvPr/>
        </p:nvSpPr>
        <p:spPr>
          <a:xfrm>
            <a:off x="3019926" y="3627674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on “Round patients”, top right hand corner of the screen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88F483-7134-4920-863C-8C8C7366ED2F}"/>
              </a:ext>
            </a:extLst>
          </p:cNvPr>
          <p:cNvSpPr txBox="1"/>
          <p:nvPr/>
        </p:nvSpPr>
        <p:spPr>
          <a:xfrm>
            <a:off x="3019926" y="4337537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“Any location”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659CAD-49B4-4ABF-810E-A17D11E2F8C6}"/>
              </a:ext>
            </a:extLst>
          </p:cNvPr>
          <p:cNvSpPr txBox="1"/>
          <p:nvPr/>
        </p:nvSpPr>
        <p:spPr>
          <a:xfrm>
            <a:off x="3019926" y="5648979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Choose facility e.g., “London Bridge Hospital @ Guys”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9D7AD39-0D4D-452A-84D5-A57F5A6414A4}"/>
              </a:ext>
            </a:extLst>
          </p:cNvPr>
          <p:cNvSpPr txBox="1"/>
          <p:nvPr/>
        </p:nvSpPr>
        <p:spPr>
          <a:xfrm>
            <a:off x="3019926" y="6406968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ward e.g., “EG 3</a:t>
            </a:r>
            <a:r>
              <a:rPr kumimoji="0" lang="en-GB" sz="16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Floor”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F2AC8B-9898-42CD-A03B-72854F6F9086}"/>
              </a:ext>
            </a:extLst>
          </p:cNvPr>
          <p:cNvSpPr/>
          <p:nvPr/>
        </p:nvSpPr>
        <p:spPr>
          <a:xfrm>
            <a:off x="541422" y="5943600"/>
            <a:ext cx="733926" cy="12031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4962F9-B7E9-4CD4-8738-D25D18DE261A}"/>
              </a:ext>
            </a:extLst>
          </p:cNvPr>
          <p:cNvSpPr txBox="1"/>
          <p:nvPr/>
        </p:nvSpPr>
        <p:spPr>
          <a:xfrm>
            <a:off x="3019926" y="7658252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list of patients on the ward will appear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0FFADC-74DB-4A9A-A684-940D80929335}"/>
              </a:ext>
            </a:extLst>
          </p:cNvPr>
          <p:cNvSpPr txBox="1"/>
          <p:nvPr/>
        </p:nvSpPr>
        <p:spPr>
          <a:xfrm>
            <a:off x="3068053" y="8307957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Double click on the name of your patient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CEBE3E6-AB4C-428C-AAD6-032A3854BB72}"/>
              </a:ext>
            </a:extLst>
          </p:cNvPr>
          <p:cNvSpPr/>
          <p:nvPr/>
        </p:nvSpPr>
        <p:spPr>
          <a:xfrm>
            <a:off x="288759" y="8121316"/>
            <a:ext cx="1636294" cy="13234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TextBox 46">
            <a:hlinkClick r:id="rId6" action="ppaction://hlinksldjump"/>
            <a:extLst>
              <a:ext uri="{FF2B5EF4-FFF2-40B4-BE49-F238E27FC236}">
                <a16:creationId xmlns:a16="http://schemas.microsoft.com/office/drawing/2014/main" id="{F267BDE6-C336-439C-BC59-43EA8F638576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32453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EEE8-DBA5-256E-51AB-C43023A0C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29F0BE-9ECF-4575-AF33-B56E61E3E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7" y="3975201"/>
            <a:ext cx="2486487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B17DD8-A65F-4E18-AFD7-F40605593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05" y="6317374"/>
            <a:ext cx="2476849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4D4511-B17A-4D1E-9CB9-7FEFF34E4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2" y="1633027"/>
            <a:ext cx="247445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960C9F-21DA-4EE7-9E91-F2E5662F2E23}"/>
              </a:ext>
            </a:extLst>
          </p:cNvPr>
          <p:cNvCxnSpPr>
            <a:cxnSpLocks/>
          </p:cNvCxnSpPr>
          <p:nvPr/>
        </p:nvCxnSpPr>
        <p:spPr>
          <a:xfrm>
            <a:off x="393700" y="3470114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F6106E9-01FD-4FB4-AF6A-9DB37C9FE1D6}"/>
              </a:ext>
            </a:extLst>
          </p:cNvPr>
          <p:cNvSpPr txBox="1"/>
          <p:nvPr/>
        </p:nvSpPr>
        <p:spPr>
          <a:xfrm>
            <a:off x="3019926" y="1594337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your home page, select “Acute Status Board”, the first option on the list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5559173-6613-4575-89BA-C7759044C9E1}"/>
              </a:ext>
            </a:extLst>
          </p:cNvPr>
          <p:cNvCxnSpPr>
            <a:cxnSpLocks/>
          </p:cNvCxnSpPr>
          <p:nvPr/>
        </p:nvCxnSpPr>
        <p:spPr>
          <a:xfrm flipV="1">
            <a:off x="649707" y="1780674"/>
            <a:ext cx="2370219" cy="505325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EA78361-1677-4522-B368-07333F26F395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3B7D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Finding your patient from their details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451C05-4F9D-4B6C-A762-71DE0B7FCCD5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505E50-6D0C-4665-92EF-9F4C66684FE0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72265EFF-D7A7-4E72-9416-8CF3F4A57154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F050A88-1C7A-48EB-96A0-8DD60955DC23}"/>
              </a:ext>
            </a:extLst>
          </p:cNvPr>
          <p:cNvSpPr txBox="1"/>
          <p:nvPr/>
        </p:nvSpPr>
        <p:spPr>
          <a:xfrm>
            <a:off x="3019926" y="3940495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Insert the patients name, date of birth or MRN in the “Find patients” bar on the top right hand corner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57F09B8-0EBA-4E36-8A04-AAAB2FC1D5ED}"/>
              </a:ext>
            </a:extLst>
          </p:cNvPr>
          <p:cNvSpPr/>
          <p:nvPr/>
        </p:nvSpPr>
        <p:spPr>
          <a:xfrm>
            <a:off x="2249906" y="4054641"/>
            <a:ext cx="565483" cy="2165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2E55C92-A76E-42E4-94E2-81236DA7AA03}"/>
              </a:ext>
            </a:extLst>
          </p:cNvPr>
          <p:cNvSpPr txBox="1"/>
          <p:nvPr/>
        </p:nvSpPr>
        <p:spPr>
          <a:xfrm>
            <a:off x="3019926" y="6310716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Fill in any additional details for the patient 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1AEF0E-B5CE-46B6-BD4D-CE039BB64BE8}"/>
              </a:ext>
            </a:extLst>
          </p:cNvPr>
          <p:cNvCxnSpPr>
            <a:cxnSpLocks/>
          </p:cNvCxnSpPr>
          <p:nvPr/>
        </p:nvCxnSpPr>
        <p:spPr>
          <a:xfrm>
            <a:off x="393700" y="5812288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D2119A7-400B-4A56-8B5C-539D97FD3DD6}"/>
              </a:ext>
            </a:extLst>
          </p:cNvPr>
          <p:cNvSpPr txBox="1"/>
          <p:nvPr/>
        </p:nvSpPr>
        <p:spPr>
          <a:xfrm>
            <a:off x="3019926" y="6948390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Double click on the name of the patient you are looking for 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CEEDA5-0607-45A0-A3BB-552FBB8BAC1E}"/>
              </a:ext>
            </a:extLst>
          </p:cNvPr>
          <p:cNvSpPr/>
          <p:nvPr/>
        </p:nvSpPr>
        <p:spPr>
          <a:xfrm>
            <a:off x="477254" y="6673515"/>
            <a:ext cx="605588" cy="762001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C39849-A189-4E93-89DF-62F32DF0BB3B}"/>
              </a:ext>
            </a:extLst>
          </p:cNvPr>
          <p:cNvCxnSpPr>
            <a:cxnSpLocks/>
          </p:cNvCxnSpPr>
          <p:nvPr/>
        </p:nvCxnSpPr>
        <p:spPr>
          <a:xfrm flipV="1">
            <a:off x="1030707" y="6448926"/>
            <a:ext cx="2073440" cy="29678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C955472-5E64-4175-A261-0F3BF7F92946}"/>
              </a:ext>
            </a:extLst>
          </p:cNvPr>
          <p:cNvSpPr/>
          <p:nvPr/>
        </p:nvSpPr>
        <p:spPr>
          <a:xfrm>
            <a:off x="1279359" y="6761748"/>
            <a:ext cx="1211178" cy="60157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04AB01-30BD-425B-A137-BFF2EAB5591A}"/>
              </a:ext>
            </a:extLst>
          </p:cNvPr>
          <p:cNvCxnSpPr>
            <a:cxnSpLocks/>
            <a:stCxn id="36" idx="6"/>
          </p:cNvCxnSpPr>
          <p:nvPr/>
        </p:nvCxnSpPr>
        <p:spPr>
          <a:xfrm>
            <a:off x="2490537" y="7062537"/>
            <a:ext cx="625642" cy="48126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hlinkClick r:id="rId5" action="ppaction://hlinksldjump"/>
            <a:extLst>
              <a:ext uri="{FF2B5EF4-FFF2-40B4-BE49-F238E27FC236}">
                <a16:creationId xmlns:a16="http://schemas.microsoft.com/office/drawing/2014/main" id="{CEEEE5AE-55AB-471E-8E2A-302B8142F28F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974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FB55A14C-69D2-405D-AD43-B3BB72AD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16" y="4807628"/>
            <a:ext cx="2474451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AEBB9F-173B-485F-9EF4-05A61B30A3D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9" y="1158963"/>
            <a:ext cx="247320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EE9C1D-B996-4196-BDE2-9BBC6EB3086F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3B7D2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Special indicators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498FAA-DC06-497B-A145-D68C69F31596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576730-EBC7-4F43-B73F-6A1268B8D92C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B504EBED-5172-49BD-8981-D04EDF455DD0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E617CD5-0D16-4759-9514-4360AE6D0372}"/>
              </a:ext>
            </a:extLst>
          </p:cNvPr>
          <p:cNvSpPr txBox="1"/>
          <p:nvPr/>
        </p:nvSpPr>
        <p:spPr>
          <a:xfrm>
            <a:off x="3019926" y="1141148"/>
            <a:ext cx="3428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When you select a patient, a “Special indicator pop up will appear is the patient has one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A139C2-86E6-4AB3-8B63-83393B0E3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49821" b="66165"/>
          <a:stretch/>
        </p:blipFill>
        <p:spPr>
          <a:xfrm>
            <a:off x="319954" y="8395520"/>
            <a:ext cx="1532909" cy="1378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5938D1-CA4A-47C3-8A47-47719E77E9D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8759" y="3081037"/>
            <a:ext cx="247320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E0F714-DCCC-43CD-B6D9-F06896D8F7DF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8759" y="6394764"/>
            <a:ext cx="2473200" cy="13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510F6A3-EE89-4F64-BD4F-AF341FA7F7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425" r="49821" b="-1"/>
          <a:stretch/>
        </p:blipFill>
        <p:spPr>
          <a:xfrm>
            <a:off x="3741823" y="8395520"/>
            <a:ext cx="1532909" cy="1367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1BC17E-92DB-494F-A738-7CE441682A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85" t="33441" r="47852" b="33182"/>
          <a:stretch/>
        </p:blipFill>
        <p:spPr>
          <a:xfrm>
            <a:off x="1981201" y="8395520"/>
            <a:ext cx="1632285" cy="13595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2BB98F4-2EFA-4813-844E-8AC073D9AB6D}"/>
              </a:ext>
            </a:extLst>
          </p:cNvPr>
          <p:cNvCxnSpPr>
            <a:cxnSpLocks/>
          </p:cNvCxnSpPr>
          <p:nvPr/>
        </p:nvCxnSpPr>
        <p:spPr>
          <a:xfrm>
            <a:off x="317256" y="7933661"/>
            <a:ext cx="60654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7002842-5A60-45ED-BA16-1241370AA7E1}"/>
              </a:ext>
            </a:extLst>
          </p:cNvPr>
          <p:cNvCxnSpPr>
            <a:cxnSpLocks/>
          </p:cNvCxnSpPr>
          <p:nvPr/>
        </p:nvCxnSpPr>
        <p:spPr>
          <a:xfrm>
            <a:off x="405732" y="2698605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9B6BEE-DE04-4F55-941B-FFDD6A31D601}"/>
              </a:ext>
            </a:extLst>
          </p:cNvPr>
          <p:cNvSpPr txBox="1"/>
          <p:nvPr/>
        </p:nvSpPr>
        <p:spPr>
          <a:xfrm>
            <a:off x="216568" y="780201"/>
            <a:ext cx="62443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Reviewing existing “Special indicators”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C5887-D71B-4B2A-8BF7-65ADC5EC77BA}"/>
              </a:ext>
            </a:extLst>
          </p:cNvPr>
          <p:cNvSpPr txBox="1"/>
          <p:nvPr/>
        </p:nvSpPr>
        <p:spPr>
          <a:xfrm>
            <a:off x="216568" y="2765411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Adding new “Special indicators”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EB5E64-6F8E-4930-AFB7-936D580CED3F}"/>
              </a:ext>
            </a:extLst>
          </p:cNvPr>
          <p:cNvCxnSpPr>
            <a:cxnSpLocks/>
          </p:cNvCxnSpPr>
          <p:nvPr/>
        </p:nvCxnSpPr>
        <p:spPr>
          <a:xfrm>
            <a:off x="405732" y="4599532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9DA610C-1213-4D59-87BD-A4613BA4D645}"/>
              </a:ext>
            </a:extLst>
          </p:cNvPr>
          <p:cNvCxnSpPr>
            <a:cxnSpLocks/>
          </p:cNvCxnSpPr>
          <p:nvPr/>
        </p:nvCxnSpPr>
        <p:spPr>
          <a:xfrm>
            <a:off x="405732" y="6288481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1195E3D-7212-463B-89FE-22FDCBAA1A21}"/>
              </a:ext>
            </a:extLst>
          </p:cNvPr>
          <p:cNvSpPr txBox="1"/>
          <p:nvPr/>
        </p:nvSpPr>
        <p:spPr>
          <a:xfrm>
            <a:off x="3019926" y="3114327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 the patient’s chart click on “Menu” top right hand corner 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FA83F49-F52E-459B-A62E-561D7B118676}"/>
              </a:ext>
            </a:extLst>
          </p:cNvPr>
          <p:cNvSpPr/>
          <p:nvPr/>
        </p:nvSpPr>
        <p:spPr>
          <a:xfrm>
            <a:off x="2310065" y="3061252"/>
            <a:ext cx="186646" cy="12746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E3207-8AD8-45A2-A5A9-F81C0E4154F1}"/>
              </a:ext>
            </a:extLst>
          </p:cNvPr>
          <p:cNvSpPr txBox="1"/>
          <p:nvPr/>
        </p:nvSpPr>
        <p:spPr>
          <a:xfrm>
            <a:off x="3019926" y="3723927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“Clinical Data” from the list (first option)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F38C48-66DB-4271-AE9F-E6A8E12A5DDB}"/>
              </a:ext>
            </a:extLst>
          </p:cNvPr>
          <p:cNvSpPr txBox="1"/>
          <p:nvPr/>
        </p:nvSpPr>
        <p:spPr>
          <a:xfrm>
            <a:off x="3019926" y="4830833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“Special Indicators”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D89E8C9-3642-4CC5-8ED9-6567479EE0D1}"/>
              </a:ext>
            </a:extLst>
          </p:cNvPr>
          <p:cNvSpPr/>
          <p:nvPr/>
        </p:nvSpPr>
        <p:spPr>
          <a:xfrm>
            <a:off x="1753261" y="5119223"/>
            <a:ext cx="245837" cy="8490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491A78-D0A0-4024-8A39-CD9EF3FC5141}"/>
              </a:ext>
            </a:extLst>
          </p:cNvPr>
          <p:cNvSpPr txBox="1"/>
          <p:nvPr/>
        </p:nvSpPr>
        <p:spPr>
          <a:xfrm>
            <a:off x="3031853" y="5352847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 “Edit”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095EE1-B9C0-4415-A339-3A86BA02440D}"/>
              </a:ext>
            </a:extLst>
          </p:cNvPr>
          <p:cNvSpPr txBox="1"/>
          <p:nvPr/>
        </p:nvSpPr>
        <p:spPr>
          <a:xfrm>
            <a:off x="2969126" y="6332846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Choose the appropriate “Special Indicator” from drop down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45E403-DCA5-464E-ADFB-260BC573F4D3}"/>
              </a:ext>
            </a:extLst>
          </p:cNvPr>
          <p:cNvSpPr txBox="1"/>
          <p:nvPr/>
        </p:nvSpPr>
        <p:spPr>
          <a:xfrm>
            <a:off x="2969126" y="6890617"/>
            <a:ext cx="3428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Choose “Ok” and then “Save”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440E2CF-54F4-441A-BC3C-DF6D6A50D859}"/>
              </a:ext>
            </a:extLst>
          </p:cNvPr>
          <p:cNvSpPr/>
          <p:nvPr/>
        </p:nvSpPr>
        <p:spPr>
          <a:xfrm>
            <a:off x="898496" y="5183112"/>
            <a:ext cx="206499" cy="6474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48FD2F-117D-43EE-8564-88411F82E7EA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2053112" y="5000110"/>
            <a:ext cx="966814" cy="128482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4DBE644-5FE0-4734-B86A-F5C7430CAF18}"/>
              </a:ext>
            </a:extLst>
          </p:cNvPr>
          <p:cNvCxnSpPr>
            <a:cxnSpLocks/>
          </p:cNvCxnSpPr>
          <p:nvPr/>
        </p:nvCxnSpPr>
        <p:spPr>
          <a:xfrm>
            <a:off x="1073426" y="5271716"/>
            <a:ext cx="1971924" cy="258416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219EC520-1183-4C46-BF9D-87F67C9EA6FF}"/>
              </a:ext>
            </a:extLst>
          </p:cNvPr>
          <p:cNvSpPr txBox="1"/>
          <p:nvPr/>
        </p:nvSpPr>
        <p:spPr>
          <a:xfrm>
            <a:off x="2969126" y="7195417"/>
            <a:ext cx="3428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Special indicators can also be edited and deleted from here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8C9C811-58D5-4043-92A7-B9C9097EAEBE}"/>
              </a:ext>
            </a:extLst>
          </p:cNvPr>
          <p:cNvSpPr txBox="1"/>
          <p:nvPr/>
        </p:nvSpPr>
        <p:spPr>
          <a:xfrm>
            <a:off x="216568" y="7987116"/>
            <a:ext cx="6184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 of “Special Indicators” to choose from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AD3E09-1DA7-42C1-8C33-2E5BF9B0A69C}"/>
              </a:ext>
            </a:extLst>
          </p:cNvPr>
          <p:cNvSpPr txBox="1"/>
          <p:nvPr/>
        </p:nvSpPr>
        <p:spPr>
          <a:xfrm>
            <a:off x="5642810" y="8287906"/>
            <a:ext cx="83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No free text option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415DB2E-8BF1-4598-B9D4-A335A63D1028}"/>
              </a:ext>
            </a:extLst>
          </p:cNvPr>
          <p:cNvCxnSpPr>
            <a:cxnSpLocks/>
          </p:cNvCxnSpPr>
          <p:nvPr/>
        </p:nvCxnSpPr>
        <p:spPr>
          <a:xfrm>
            <a:off x="2310062" y="3844986"/>
            <a:ext cx="661738" cy="342003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hlinkClick r:id="rId7" action="ppaction://hlinksldjump"/>
            <a:extLst>
              <a:ext uri="{FF2B5EF4-FFF2-40B4-BE49-F238E27FC236}">
                <a16:creationId xmlns:a16="http://schemas.microsoft.com/office/drawing/2014/main" id="{FA88671E-0DAE-4FE6-AEAA-59AD065AAB61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919056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7F2028E-E70A-4A39-A7CA-0420F5FEC37D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Selecting the right document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807B4B-8BC2-4859-8588-E47E57078559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89E754-C1CA-4805-A7E5-CDC1C581BD63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E4B133B-E91A-4F10-A125-10401AE54F4D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0817D-3E14-4D63-8EC5-E218F80FFBED}"/>
              </a:ext>
            </a:extLst>
          </p:cNvPr>
          <p:cNvCxnSpPr>
            <a:cxnSpLocks/>
          </p:cNvCxnSpPr>
          <p:nvPr/>
        </p:nvCxnSpPr>
        <p:spPr>
          <a:xfrm>
            <a:off x="416270" y="2424462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71D204-9A49-4466-8B6C-90EE880C260B}"/>
              </a:ext>
            </a:extLst>
          </p:cNvPr>
          <p:cNvGrpSpPr/>
          <p:nvPr/>
        </p:nvGrpSpPr>
        <p:grpSpPr>
          <a:xfrm>
            <a:off x="240891" y="937983"/>
            <a:ext cx="6111716" cy="1332000"/>
            <a:chOff x="252321" y="1158963"/>
            <a:chExt cx="6111716" cy="13320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4DD0F3-F337-4892-8B6E-1904B1A14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2321" y="1158963"/>
              <a:ext cx="2479251" cy="13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78FFE3C-CFED-4F3B-8DE9-6E485F763BBB}"/>
                </a:ext>
              </a:extLst>
            </p:cNvPr>
            <p:cNvSpPr txBox="1"/>
            <p:nvPr/>
          </p:nvSpPr>
          <p:spPr>
            <a:xfrm>
              <a:off x="2935705" y="1158963"/>
              <a:ext cx="34283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“Document” tab on patient’s home page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978F6329-F97B-46C2-9B66-038AABD14C51}"/>
              </a:ext>
            </a:extLst>
          </p:cNvPr>
          <p:cNvSpPr/>
          <p:nvPr/>
        </p:nvSpPr>
        <p:spPr>
          <a:xfrm>
            <a:off x="1054026" y="1031695"/>
            <a:ext cx="245837" cy="8490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F8B573F-8968-458F-98CB-FA93BDE882EC}"/>
              </a:ext>
            </a:extLst>
          </p:cNvPr>
          <p:cNvGrpSpPr/>
          <p:nvPr/>
        </p:nvGrpSpPr>
        <p:grpSpPr>
          <a:xfrm>
            <a:off x="252321" y="2586561"/>
            <a:ext cx="6195594" cy="1569660"/>
            <a:chOff x="204538" y="3096047"/>
            <a:chExt cx="6195594" cy="156966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B36CDD7-2C6B-43E6-BF75-42342F6E4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538" y="3173653"/>
              <a:ext cx="2476849" cy="13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E72DF2-95AA-449E-B853-933C7ACA6BC0}"/>
                </a:ext>
              </a:extLst>
            </p:cNvPr>
            <p:cNvSpPr txBox="1"/>
            <p:nvPr/>
          </p:nvSpPr>
          <p:spPr>
            <a:xfrm>
              <a:off x="2971800" y="3096047"/>
              <a:ext cx="34283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 the “Search New Documents” box, type “Oncology” or “Haem”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Favourite documents you will use frequently  by clicking the star on the right of the document name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FF15816-53B0-44B3-9EE3-8B9BFF9AF5DF}"/>
                </a:ext>
              </a:extLst>
            </p:cNvPr>
            <p:cNvSpPr/>
            <p:nvPr/>
          </p:nvSpPr>
          <p:spPr>
            <a:xfrm>
              <a:off x="1665030" y="3659392"/>
              <a:ext cx="608938" cy="8242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3F9CAD9-1419-41FF-B3C7-A3F59E272F81}"/>
                </a:ext>
              </a:extLst>
            </p:cNvPr>
            <p:cNvSpPr/>
            <p:nvPr/>
          </p:nvSpPr>
          <p:spPr>
            <a:xfrm>
              <a:off x="2153652" y="3791740"/>
              <a:ext cx="156410" cy="10649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EDD305-0E17-409B-A7EA-71F56A99A8EC}"/>
                </a:ext>
              </a:extLst>
            </p:cNvPr>
            <p:cNvCxnSpPr>
              <a:cxnSpLocks/>
              <a:stCxn id="25" idx="6"/>
            </p:cNvCxnSpPr>
            <p:nvPr/>
          </p:nvCxnSpPr>
          <p:spPr>
            <a:xfrm flipV="1">
              <a:off x="2273968" y="3429000"/>
              <a:ext cx="649706" cy="271607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0883E8A-2F28-4D5D-9EB2-E6F5C68EF98C}"/>
                </a:ext>
              </a:extLst>
            </p:cNvPr>
            <p:cNvCxnSpPr>
              <a:cxnSpLocks/>
              <a:stCxn id="26" idx="6"/>
            </p:cNvCxnSpPr>
            <p:nvPr/>
          </p:nvCxnSpPr>
          <p:spPr>
            <a:xfrm>
              <a:off x="2310062" y="3844986"/>
              <a:ext cx="661738" cy="342003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24D556-F615-4A42-979C-A65AC0518CC0}"/>
              </a:ext>
            </a:extLst>
          </p:cNvPr>
          <p:cNvGrpSpPr/>
          <p:nvPr/>
        </p:nvGrpSpPr>
        <p:grpSpPr>
          <a:xfrm>
            <a:off x="252321" y="4480419"/>
            <a:ext cx="6243061" cy="1332000"/>
            <a:chOff x="157071" y="4848800"/>
            <a:chExt cx="6243061" cy="1332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D95A10-0851-4A6C-84FD-B6EF359AD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4538" y="4848800"/>
              <a:ext cx="2479251" cy="1332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3B8E4B-D73D-47CA-AA40-488D4C419BDE}"/>
                </a:ext>
              </a:extLst>
            </p:cNvPr>
            <p:cNvSpPr/>
            <p:nvPr/>
          </p:nvSpPr>
          <p:spPr>
            <a:xfrm>
              <a:off x="157071" y="5375897"/>
              <a:ext cx="1647665" cy="15862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04A2420-677F-4792-822F-E865F302A5B1}"/>
                </a:ext>
              </a:extLst>
            </p:cNvPr>
            <p:cNvCxnSpPr>
              <a:cxnSpLocks/>
              <a:stCxn id="33" idx="6"/>
            </p:cNvCxnSpPr>
            <p:nvPr/>
          </p:nvCxnSpPr>
          <p:spPr>
            <a:xfrm flipV="1">
              <a:off x="1804736" y="5293895"/>
              <a:ext cx="1118938" cy="161317"/>
            </a:xfrm>
            <a:prstGeom prst="line">
              <a:avLst/>
            </a:prstGeom>
            <a:ln>
              <a:solidFill>
                <a:schemeClr val="accent2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52AC060-6A9C-4F7E-B1F8-7EE77434C8ED}"/>
                </a:ext>
              </a:extLst>
            </p:cNvPr>
            <p:cNvSpPr txBox="1"/>
            <p:nvPr/>
          </p:nvSpPr>
          <p:spPr>
            <a:xfrm>
              <a:off x="2971800" y="4876720"/>
              <a:ext cx="34283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Documents you favourite will appear here whenever you click on a patient’s “document” tab 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CDB123-E2D3-41B5-AEB5-8A097C55D0C7}"/>
              </a:ext>
            </a:extLst>
          </p:cNvPr>
          <p:cNvCxnSpPr>
            <a:cxnSpLocks/>
          </p:cNvCxnSpPr>
          <p:nvPr/>
        </p:nvCxnSpPr>
        <p:spPr>
          <a:xfrm>
            <a:off x="416270" y="4318320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hlinkClick r:id="rId5" action="ppaction://hlinksldjump"/>
            <a:extLst>
              <a:ext uri="{FF2B5EF4-FFF2-40B4-BE49-F238E27FC236}">
                <a16:creationId xmlns:a16="http://schemas.microsoft.com/office/drawing/2014/main" id="{0972369F-BBA3-4794-9004-A215C437A002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54772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8D19E-4FA2-848F-1073-B00E6C1F7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069FCE-1992-A32C-20AF-E9D4C9E84D76}"/>
              </a:ext>
            </a:extLst>
          </p:cNvPr>
          <p:cNvSpPr txBox="1"/>
          <p:nvPr/>
        </p:nvSpPr>
        <p:spPr>
          <a:xfrm>
            <a:off x="1023582" y="0"/>
            <a:ext cx="5834418" cy="369332"/>
          </a:xfrm>
          <a:prstGeom prst="rect">
            <a:avLst/>
          </a:prstGeom>
          <a:solidFill>
            <a:srgbClr val="7C2E06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b="1">
                <a:solidFill>
                  <a:prstClr val="white"/>
                </a:solidFill>
                <a:latin typeface="Aptos" panose="02110004020202020204"/>
              </a:rPr>
              <a:t>Documents for medical specialties</a:t>
            </a:r>
            <a:endParaRPr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9074DD-8F7D-2AA7-B2CC-066F95590400}"/>
              </a:ext>
            </a:extLst>
          </p:cNvPr>
          <p:cNvGrpSpPr/>
          <p:nvPr/>
        </p:nvGrpSpPr>
        <p:grpSpPr>
          <a:xfrm>
            <a:off x="0" y="477672"/>
            <a:ext cx="1692322" cy="246221"/>
            <a:chOff x="0" y="368490"/>
            <a:chExt cx="1692322" cy="246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EBECAA-39EC-FF36-6CE5-D00255F47B4D}"/>
                </a:ext>
              </a:extLst>
            </p:cNvPr>
            <p:cNvSpPr txBox="1"/>
            <p:nvPr/>
          </p:nvSpPr>
          <p:spPr>
            <a:xfrm>
              <a:off x="0" y="368490"/>
              <a:ext cx="1692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Click to return to menu page</a:t>
              </a:r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FEF04C15-1B85-30D1-DB2F-BF0349236876}"/>
                </a:ext>
              </a:extLst>
            </p:cNvPr>
            <p:cNvSpPr/>
            <p:nvPr/>
          </p:nvSpPr>
          <p:spPr>
            <a:xfrm>
              <a:off x="61415" y="402890"/>
              <a:ext cx="1569493" cy="177420"/>
            </a:xfrm>
            <a:prstGeom prst="wedgeRoundRectCallout">
              <a:avLst>
                <a:gd name="adj1" fmla="val -23892"/>
                <a:gd name="adj2" fmla="val -121602"/>
                <a:gd name="adj3" fmla="val 16667"/>
              </a:avLst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51B9D88-A1E9-17D8-B8D4-CC0AD9B44344}"/>
              </a:ext>
            </a:extLst>
          </p:cNvPr>
          <p:cNvCxnSpPr>
            <a:cxnSpLocks/>
          </p:cNvCxnSpPr>
          <p:nvPr/>
        </p:nvCxnSpPr>
        <p:spPr>
          <a:xfrm>
            <a:off x="416270" y="2424462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0F6F4FD-BDF2-7985-F6FC-41B6F50BC426}"/>
              </a:ext>
            </a:extLst>
          </p:cNvPr>
          <p:cNvCxnSpPr>
            <a:cxnSpLocks/>
          </p:cNvCxnSpPr>
          <p:nvPr/>
        </p:nvCxnSpPr>
        <p:spPr>
          <a:xfrm>
            <a:off x="416270" y="4318320"/>
            <a:ext cx="5981700" cy="0"/>
          </a:xfrm>
          <a:prstGeom prst="line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hlinkClick r:id="rId2" action="ppaction://hlinksldjump"/>
            <a:extLst>
              <a:ext uri="{FF2B5EF4-FFF2-40B4-BE49-F238E27FC236}">
                <a16:creationId xmlns:a16="http://schemas.microsoft.com/office/drawing/2014/main" id="{0514D172-E170-8FAD-5526-AF768C05642F}"/>
              </a:ext>
            </a:extLst>
          </p:cNvPr>
          <p:cNvSpPr txBox="1"/>
          <p:nvPr/>
        </p:nvSpPr>
        <p:spPr>
          <a:xfrm>
            <a:off x="-6926" y="0"/>
            <a:ext cx="1030508" cy="3693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</a:t>
            </a:r>
          </a:p>
        </p:txBody>
      </p:sp>
      <p:pic>
        <p:nvPicPr>
          <p:cNvPr id="5" name="Picture 4" descr="A document with text on it&#10;&#10;AI-generated content may be incorrect.">
            <a:extLst>
              <a:ext uri="{FF2B5EF4-FFF2-40B4-BE49-F238E27FC236}">
                <a16:creationId xmlns:a16="http://schemas.microsoft.com/office/drawing/2014/main" id="{451DC137-076D-9950-C7C7-ADF6026D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7" y="1423988"/>
            <a:ext cx="5558222" cy="705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19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9B5497CDD3A418838FF1C189006F7" ma:contentTypeVersion="30" ma:contentTypeDescription="Create a new document." ma:contentTypeScope="" ma:versionID="547a0daa2df21edb8229c6980c906ce1">
  <xsd:schema xmlns:xsd="http://www.w3.org/2001/XMLSchema" xmlns:xs="http://www.w3.org/2001/XMLSchema" xmlns:p="http://schemas.microsoft.com/office/2006/metadata/properties" xmlns:ns2="bba451f1-a467-403a-8263-a833efa47a76" xmlns:ns3="aa4f40c5-e82b-4f09-8153-660ef45f0188" targetNamespace="http://schemas.microsoft.com/office/2006/metadata/properties" ma:root="true" ma:fieldsID="6c4874ca4edac2b029fc886cde33f585" ns2:_="" ns3:_="">
    <xsd:import namespace="bba451f1-a467-403a-8263-a833efa47a76"/>
    <xsd:import namespace="aa4f40c5-e82b-4f09-8153-660ef45f0188"/>
    <xsd:element name="properties">
      <xsd:complexType>
        <xsd:sequence>
          <xsd:element name="documentManagement">
            <xsd:complexType>
              <xsd:all>
                <xsd:element ref="ns2:SP6LiveWorkbook" minOccurs="0"/>
                <xsd:element ref="ns2:Comments" minOccurs="0"/>
                <xsd:element ref="ns2:ResourceLink" minOccurs="0"/>
                <xsd:element ref="ns2:Status" minOccurs="0"/>
                <xsd:element ref="ns2:Assignedto" minOccurs="0"/>
                <xsd:element ref="ns2:_Flow_SignoffStatus" minOccurs="0"/>
                <xsd:element ref="ns2:DateBuiltorDescoped" minOccurs="0"/>
                <xsd:element ref="ns2:AssociatedCRLogID" minOccurs="0"/>
                <xsd:element ref="ns2:Workstream" minOccurs="0"/>
                <xsd:element ref="ns2:Orginator" minOccurs="0"/>
                <xsd:element ref="ns2:TypeofChange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OCR" minOccurs="0"/>
                <xsd:element ref="ns2:MediaServiceMetadata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Billing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451f1-a467-403a-8263-a833efa47a76" elementFormDefault="qualified">
    <xsd:import namespace="http://schemas.microsoft.com/office/2006/documentManagement/types"/>
    <xsd:import namespace="http://schemas.microsoft.com/office/infopath/2007/PartnerControls"/>
    <xsd:element name="SP6LiveWorkbook" ma:index="2" nillable="true" ma:displayName="SP6 Live Workbook" ma:format="Dropdown" ma:internalName="SP6LiveWorkbook" ma:readOnly="false">
      <xsd:simpleType>
        <xsd:restriction base="dms:Choice">
          <xsd:enumeration value="Yes"/>
          <xsd:enumeration value="No"/>
        </xsd:restriction>
      </xsd:simpleType>
    </xsd:element>
    <xsd:element name="Comments" ma:index="4" nillable="true" ma:displayName="Dictionary Comments" ma:format="Dropdown" ma:internalName="Comments" ma:readOnly="false">
      <xsd:simpleType>
        <xsd:restriction base="dms:Note">
          <xsd:maxLength value="255"/>
        </xsd:restriction>
      </xsd:simpleType>
    </xsd:element>
    <xsd:element name="ResourceLink" ma:index="5" nillable="true" ma:displayName="Resource Link" ma:format="Hyperlink" ma:internalName="Resource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Status" ma:index="6" nillable="true" ma:displayName="Dictionary Status" ma:format="Dropdown" ma:internalName="Status" ma:readOnly="false">
      <xsd:simpleType>
        <xsd:restriction base="dms:Choice">
          <xsd:enumeration value="ELT Approved"/>
          <xsd:enumeration value="Archive"/>
          <xsd:enumeration value="Ready for CAG/CCB"/>
          <xsd:enumeration value="On Hold"/>
          <xsd:enumeration value="Dictionary Not in Scope"/>
          <xsd:enumeration value="Back to Workstream"/>
          <xsd:enumeration value="CAG/CCB Approved"/>
          <xsd:enumeration value="CAG Approved - Urgent/Priority"/>
          <xsd:enumeration value="Build in Progress"/>
          <xsd:enumeration value="Build Completed"/>
          <xsd:enumeration value="Back to Build - Hold Resolved"/>
          <xsd:enumeration value="PMO Review in Progress"/>
          <xsd:enumeration value="ServiceNow Ticket Logged"/>
          <xsd:enumeration value="Circle Ticket Logged"/>
          <xsd:enumeration value="Update in Progress"/>
          <xsd:enumeration value="Update Complete"/>
          <xsd:enumeration value="Deferred"/>
          <xsd:enumeration value="Rejected"/>
          <xsd:enumeration value="Triage in Progress"/>
          <xsd:enumeration value="Approved – Online Pathway"/>
          <xsd:enumeration value="Workstream Validation Needed"/>
        </xsd:restriction>
      </xsd:simpleType>
    </xsd:element>
    <xsd:element name="Assignedto" ma:index="7" nillable="true" ma:displayName="Assigned to " ma:description="Build Team Member Building " ma:format="Dropdown" ma:internalName="Assignedto" ma:readOnly="false">
      <xsd:simpleType>
        <xsd:restriction base="dms:Text">
          <xsd:maxLength value="255"/>
        </xsd:restriction>
      </xsd:simpleType>
    </xsd:element>
    <xsd:element name="_Flow_SignoffStatus" ma:index="8" nillable="true" ma:displayName="Sign-off status" ma:internalName="Sign_x002d_off_x0020_status" ma:readOnly="false">
      <xsd:simpleType>
        <xsd:restriction base="dms:Text"/>
      </xsd:simpleType>
    </xsd:element>
    <xsd:element name="DateBuiltorDescoped" ma:index="9" nillable="true" ma:displayName="Date Built or Descoped" ma:format="DateOnly" ma:internalName="DateBuiltorDescoped" ma:readOnly="false">
      <xsd:simpleType>
        <xsd:restriction base="dms:DateTime"/>
      </xsd:simpleType>
    </xsd:element>
    <xsd:element name="AssociatedCRLogID" ma:index="10" nillable="true" ma:displayName="Associated CR Log ID" ma:format="Dropdown" ma:internalName="AssociatedCRLogID" ma:readOnly="false">
      <xsd:simpleType>
        <xsd:restriction base="dms:Choice">
          <xsd:enumeration value="CR/001"/>
          <xsd:enumeration value="CR/002"/>
          <xsd:enumeration value="CR/003"/>
          <xsd:enumeration value="CR/004"/>
          <xsd:enumeration value="CR/005"/>
          <xsd:enumeration value="CR/006"/>
          <xsd:enumeration value="CR/007"/>
          <xsd:enumeration value="CR/008"/>
          <xsd:enumeration value="CR/009"/>
          <xsd:enumeration value="CR/010"/>
          <xsd:enumeration value="CR/011"/>
          <xsd:enumeration value="CR/012"/>
          <xsd:enumeration value="CR/013"/>
          <xsd:enumeration value="CR/014"/>
          <xsd:enumeration value="CR/015"/>
          <xsd:enumeration value="CR/016"/>
          <xsd:enumeration value="CR/017"/>
          <xsd:enumeration value="CR/018"/>
          <xsd:enumeration value="CR/019"/>
          <xsd:enumeration value="CR/020"/>
          <xsd:enumeration value="CR/021"/>
          <xsd:enumeration value="CR/022"/>
          <xsd:enumeration value="CR/023"/>
          <xsd:enumeration value="CR/024"/>
          <xsd:enumeration value="CR/025"/>
          <xsd:enumeration value="CR/026"/>
          <xsd:enumeration value="CR/027"/>
          <xsd:enumeration value="CR/028"/>
          <xsd:enumeration value="CR/029"/>
          <xsd:enumeration value="CR/030"/>
          <xsd:enumeration value="CR/031"/>
          <xsd:enumeration value="CR/032"/>
          <xsd:enumeration value="CR/033"/>
          <xsd:enumeration value="CR/034"/>
          <xsd:enumeration value="CR/035"/>
          <xsd:enumeration value="CR/036"/>
          <xsd:enumeration value="CR/037"/>
          <xsd:enumeration value="CR/038"/>
          <xsd:enumeration value="CR/039"/>
          <xsd:enumeration value="CR/040"/>
          <xsd:enumeration value="CR/041"/>
          <xsd:enumeration value="CR/042"/>
          <xsd:enumeration value="CR/043"/>
          <xsd:enumeration value="CR/044"/>
          <xsd:enumeration value="CR/045"/>
          <xsd:enumeration value="CR/046"/>
          <xsd:enumeration value="CR/047"/>
          <xsd:enumeration value="CR/048"/>
          <xsd:enumeration value="CR/049"/>
          <xsd:enumeration value="CR/050"/>
          <xsd:enumeration value="CR/051"/>
          <xsd:enumeration value="CR/052"/>
          <xsd:enumeration value="CR/053"/>
          <xsd:enumeration value="CR/054"/>
          <xsd:enumeration value="CR/055"/>
          <xsd:enumeration value="CR/056"/>
          <xsd:enumeration value="CR/057"/>
          <xsd:enumeration value="CR/058"/>
          <xsd:enumeration value="CR/059"/>
          <xsd:enumeration value="CR/060"/>
          <xsd:enumeration value="CR/061"/>
          <xsd:enumeration value="CR/062"/>
          <xsd:enumeration value="CR/063"/>
          <xsd:enumeration value="CR/064"/>
          <xsd:enumeration value="CR/065"/>
          <xsd:enumeration value="CR/066"/>
          <xsd:enumeration value="CR/067"/>
          <xsd:enumeration value="CR/068"/>
          <xsd:enumeration value="CR/069"/>
          <xsd:enumeration value="CR/070"/>
          <xsd:enumeration value="CR/071"/>
          <xsd:enumeration value="CR/072"/>
          <xsd:enumeration value="CR/073"/>
          <xsd:enumeration value="CR/074"/>
          <xsd:enumeration value="CR/075"/>
          <xsd:enumeration value="CR/076"/>
          <xsd:enumeration value="CR/077"/>
          <xsd:enumeration value="CR/078"/>
          <xsd:enumeration value="CR/079"/>
          <xsd:enumeration value="CR/080"/>
          <xsd:enumeration value="CR/081"/>
          <xsd:enumeration value="CR/082"/>
          <xsd:enumeration value="CR/083"/>
          <xsd:enumeration value="CR/084"/>
          <xsd:enumeration value="CR/085"/>
          <xsd:enumeration value="CR/086"/>
          <xsd:enumeration value="CR/087"/>
          <xsd:enumeration value="CR/088"/>
          <xsd:enumeration value="CR/089"/>
          <xsd:enumeration value="CR/090"/>
          <xsd:enumeration value="CR/091"/>
          <xsd:enumeration value="CR/092"/>
          <xsd:enumeration value="CR/093"/>
          <xsd:enumeration value="CR/094"/>
          <xsd:enumeration value="CR/095"/>
          <xsd:enumeration value="CR/096"/>
          <xsd:enumeration value="CR/097"/>
          <xsd:enumeration value="CR/098"/>
          <xsd:enumeration value="CR/099"/>
          <xsd:enumeration value="CR/100"/>
          <xsd:enumeration value="CR/101"/>
          <xsd:enumeration value="CR/102"/>
          <xsd:enumeration value="CR/103"/>
          <xsd:enumeration value="CR/104"/>
          <xsd:enumeration value="CR/105"/>
          <xsd:enumeration value="CR/106"/>
          <xsd:enumeration value="CR/107"/>
          <xsd:enumeration value="CR/108"/>
          <xsd:enumeration value="CR/109"/>
          <xsd:enumeration value="CR/110"/>
          <xsd:enumeration value="CR/111"/>
          <xsd:enumeration value="CR/112"/>
          <xsd:enumeration value="CR/113"/>
          <xsd:enumeration value="CR/114"/>
          <xsd:enumeration value="CR/115"/>
          <xsd:enumeration value="CR/116"/>
          <xsd:enumeration value="CR/117"/>
          <xsd:enumeration value="CR/118"/>
          <xsd:enumeration value="CR/119"/>
          <xsd:enumeration value="CR/120"/>
          <xsd:enumeration value="CR/121"/>
          <xsd:enumeration value="CR/122"/>
          <xsd:enumeration value="CR/123"/>
          <xsd:enumeration value="CR/124"/>
          <xsd:enumeration value="CR/125"/>
          <xsd:enumeration value="CR/126"/>
          <xsd:enumeration value="CR/127"/>
          <xsd:enumeration value="CR/128"/>
          <xsd:enumeration value="CR/129"/>
          <xsd:enumeration value="CR/130"/>
          <xsd:enumeration value="CR/131"/>
          <xsd:enumeration value="CR/132"/>
          <xsd:enumeration value="CR/133"/>
          <xsd:enumeration value="CR/134"/>
          <xsd:enumeration value="CR/135"/>
          <xsd:enumeration value="CR/136"/>
          <xsd:enumeration value="CR/137"/>
          <xsd:enumeration value="CR/138"/>
          <xsd:enumeration value="CR/139"/>
          <xsd:enumeration value="CR/140"/>
          <xsd:enumeration value="CR/141"/>
          <xsd:enumeration value="CR/142"/>
          <xsd:enumeration value="CR/143"/>
          <xsd:enumeration value="CR/144"/>
          <xsd:enumeration value="CR/145"/>
          <xsd:enumeration value="CR/146"/>
          <xsd:enumeration value="CR/147"/>
          <xsd:enumeration value="CR/148"/>
          <xsd:enumeration value="CR/149"/>
          <xsd:enumeration value="CR/150"/>
          <xsd:enumeration value="CR/151"/>
          <xsd:enumeration value="CR/152"/>
          <xsd:enumeration value="CR/153"/>
          <xsd:enumeration value="CR/154"/>
          <xsd:enumeration value="CR/155"/>
          <xsd:enumeration value="CR/156"/>
          <xsd:enumeration value="CR/157"/>
          <xsd:enumeration value="CR/158"/>
          <xsd:enumeration value="CR/159"/>
          <xsd:enumeration value="CR/160"/>
          <xsd:enumeration value="CR/161"/>
          <xsd:enumeration value="CR/162"/>
          <xsd:enumeration value="CR/163"/>
          <xsd:enumeration value="CR/164"/>
          <xsd:enumeration value="CR/165"/>
          <xsd:enumeration value="CR/166"/>
          <xsd:enumeration value="CR/167"/>
          <xsd:enumeration value="CR/168"/>
          <xsd:enumeration value="CR/169"/>
          <xsd:enumeration value="CR/170"/>
          <xsd:enumeration value="CR/171"/>
          <xsd:enumeration value="CR/172"/>
          <xsd:enumeration value="CR/173"/>
          <xsd:enumeration value="CR/174"/>
          <xsd:enumeration value="CR/175"/>
          <xsd:enumeration value="CR/176"/>
          <xsd:enumeration value="CR/177"/>
          <xsd:enumeration value="CR/178"/>
          <xsd:enumeration value="CR/179"/>
          <xsd:enumeration value="CR/180"/>
          <xsd:enumeration value="CR/181"/>
          <xsd:enumeration value="CR/182"/>
          <xsd:enumeration value="CR/183"/>
          <xsd:enumeration value="CR/184"/>
          <xsd:enumeration value="CR/185"/>
          <xsd:enumeration value="CR/186"/>
          <xsd:enumeration value="CR/187"/>
          <xsd:enumeration value="CR/188"/>
          <xsd:enumeration value="CR/189"/>
          <xsd:enumeration value="CR/190"/>
          <xsd:enumeration value="CR/191"/>
          <xsd:enumeration value="CR/192"/>
          <xsd:enumeration value="CR/193"/>
          <xsd:enumeration value="CR/194"/>
          <xsd:enumeration value="CR/195"/>
          <xsd:enumeration value="CR/196"/>
          <xsd:enumeration value="CR/197"/>
          <xsd:enumeration value="CR/198"/>
          <xsd:enumeration value="CR/199"/>
          <xsd:enumeration value="CR/200"/>
          <xsd:enumeration value="CR/201"/>
          <xsd:enumeration value="CR/202"/>
          <xsd:enumeration value="CR/203"/>
          <xsd:enumeration value="CR/204"/>
          <xsd:enumeration value="CR/205"/>
          <xsd:enumeration value="CR/206"/>
          <xsd:enumeration value="CR/207"/>
          <xsd:enumeration value="CR/208"/>
          <xsd:enumeration value="CR/209"/>
          <xsd:enumeration value="CR/210"/>
          <xsd:enumeration value="CR/211"/>
          <xsd:enumeration value="CR/212"/>
          <xsd:enumeration value="CR/213"/>
          <xsd:enumeration value="CR/214"/>
          <xsd:enumeration value="CR/215"/>
          <xsd:enumeration value="CR/216"/>
          <xsd:enumeration value="CR/217"/>
          <xsd:enumeration value="CR/218"/>
          <xsd:enumeration value="CR/219"/>
          <xsd:enumeration value="CR/220"/>
          <xsd:enumeration value="CR/221"/>
          <xsd:enumeration value="CR/222"/>
          <xsd:enumeration value="CR/223"/>
          <xsd:enumeration value="CR/224"/>
          <xsd:enumeration value="CR/225"/>
          <xsd:enumeration value="CR/226"/>
          <xsd:enumeration value="CR/227"/>
          <xsd:enumeration value="CR/228"/>
          <xsd:enumeration value="CR/229"/>
          <xsd:enumeration value="CR/230"/>
          <xsd:enumeration value="CR/231"/>
          <xsd:enumeration value="CR/232"/>
          <xsd:enumeration value="CR/233"/>
          <xsd:enumeration value="CR/234"/>
          <xsd:enumeration value="CR/235"/>
          <xsd:enumeration value="CR/236"/>
          <xsd:enumeration value="CR/237"/>
          <xsd:enumeration value="CR/238"/>
          <xsd:enumeration value="CR/239"/>
          <xsd:enumeration value="CR/240"/>
          <xsd:enumeration value="CR/241"/>
          <xsd:enumeration value="CR/242"/>
          <xsd:enumeration value="CR/243"/>
          <xsd:enumeration value="CR/244"/>
          <xsd:enumeration value="CR/245"/>
          <xsd:enumeration value="CR/246"/>
          <xsd:enumeration value="CR/247"/>
          <xsd:enumeration value="CR/248"/>
          <xsd:enumeration value="CR/249"/>
          <xsd:enumeration value="CR/250"/>
          <xsd:enumeration value="CR/251"/>
          <xsd:enumeration value="CR/252"/>
          <xsd:enumeration value="CR/253"/>
          <xsd:enumeration value="CR/254"/>
          <xsd:enumeration value="CR/255"/>
          <xsd:enumeration value="CR/256"/>
          <xsd:enumeration value="CR/257"/>
          <xsd:enumeration value="CR/258"/>
          <xsd:enumeration value="CR/259"/>
          <xsd:enumeration value="CR/260"/>
          <xsd:enumeration value="CR/261"/>
          <xsd:enumeration value="CR/262"/>
          <xsd:enumeration value="CR/263"/>
          <xsd:enumeration value="CR/264"/>
          <xsd:enumeration value="CR/265"/>
          <xsd:enumeration value="CR/266"/>
          <xsd:enumeration value="CR/267"/>
          <xsd:enumeration value="CR/268"/>
          <xsd:enumeration value="CR/269"/>
          <xsd:enumeration value="CR/270"/>
          <xsd:enumeration value="CR/271"/>
          <xsd:enumeration value="CR/272"/>
          <xsd:enumeration value="CR/273"/>
          <xsd:enumeration value="CR/274"/>
          <xsd:enumeration value="CR/275"/>
          <xsd:enumeration value="CR/276"/>
          <xsd:enumeration value="CR/277"/>
          <xsd:enumeration value="CR/278"/>
          <xsd:enumeration value="CR/279"/>
          <xsd:enumeration value="CR/280"/>
          <xsd:enumeration value="CR/281"/>
          <xsd:enumeration value="CR/282"/>
          <xsd:enumeration value="CR/283"/>
          <xsd:enumeration value="CR/284"/>
          <xsd:enumeration value="CR/285"/>
          <xsd:enumeration value="CR/286"/>
          <xsd:enumeration value="CR/287"/>
          <xsd:enumeration value="CR/288"/>
          <xsd:enumeration value="CR/289"/>
          <xsd:enumeration value="CR/290"/>
          <xsd:enumeration value="CR/291"/>
          <xsd:enumeration value="CR/292"/>
          <xsd:enumeration value="CR/293"/>
          <xsd:enumeration value="CR/294"/>
          <xsd:enumeration value="CR/295"/>
          <xsd:enumeration value="CR/296"/>
          <xsd:enumeration value="CR/297"/>
          <xsd:enumeration value="CR/298"/>
          <xsd:enumeration value="CR/299"/>
          <xsd:enumeration value="CR/300"/>
          <xsd:enumeration value="Choice 2"/>
          <xsd:enumeration value="Choice 3"/>
        </xsd:restriction>
      </xsd:simpleType>
    </xsd:element>
    <xsd:element name="Workstream" ma:index="11" nillable="true" ma:displayName="Workstream" ma:format="Dropdown" ma:indexed="true" ma:internalName="Workstream" ma:readOnly="false">
      <xsd:simpleType>
        <xsd:restriction base="dms:Choice">
          <xsd:enumeration value="Access"/>
          <xsd:enumeration value="Change Management"/>
          <xsd:enumeration value="Surveillance"/>
          <xsd:enumeration value="Clinical"/>
          <xsd:enumeration value="Clinical"/>
          <xsd:enumeration value="Clinical Governance"/>
          <xsd:enumeration value="PAS / Rev Cycle"/>
          <xsd:enumeration value="Supply Chain, Case Mgmt."/>
          <xsd:enumeration value="Testing"/>
          <xsd:enumeration value="Device Management"/>
          <xsd:enumeration value="Data Migration"/>
          <xsd:enumeration value="Reporting"/>
          <xsd:enumeration value="Integration Interop"/>
          <xsd:enumeration value="Labs"/>
          <xsd:enumeration value="Medical Services"/>
          <xsd:enumeration value="Pharmacy"/>
          <xsd:enumeration value="Primary Cary"/>
          <xsd:enumeration value="Patient Portal"/>
          <xsd:enumeration value="Choice 2"/>
          <xsd:enumeration value="Choice 3"/>
        </xsd:restriction>
      </xsd:simpleType>
    </xsd:element>
    <xsd:element name="Orginator" ma:index="12" nillable="true" ma:displayName="Originator" ma:format="Dropdown" ma:list="UserInfo" ma:SharePointGroup="0" ma:internalName="Orgina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ofChange" ma:index="13" nillable="true" ma:displayName="Type of Change" ma:format="Dropdown" ma:internalName="TypeofChange" ma:readOnly="false">
      <xsd:simpleType>
        <xsd:restriction base="dms:Choice">
          <xsd:enumeration value="Update / Modify / New Dictionary Content"/>
          <xsd:enumeration value="Update / Change Parameter Settings"/>
          <xsd:enumeration value="Descope Dictionary"/>
          <xsd:enumeration value="Rescope Dictionary"/>
          <xsd:enumeration value="Deploy Enhancement / New Function - Parameter"/>
          <xsd:enumeration value="Deploy Enhancement / New Function - Dictionary"/>
          <xsd:enumeration value="CMS Changes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03d2b25-7cb4-4c1a-8a41-d2a06ed2ff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hidden="true" ma:internalName="MediaServiceOCR" ma:readOnly="true">
      <xsd:simpleType>
        <xsd:restriction base="dms:Note"/>
      </xsd:simpleType>
    </xsd:element>
    <xsd:element name="MediaServiceMetadata" ma:index="27" nillable="true" ma:displayName="MediaServiceMetadata" ma:hidden="true" ma:internalName="MediaServiceMetadata" ma:readOnly="true">
      <xsd:simpleType>
        <xsd:restriction base="dms:Note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3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FastMetadata" ma:index="3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f40c5-e82b-4f09-8153-660ef45f018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c32fa44-6b38-421a-961e-2780d66c4d3f}" ma:internalName="TaxCatchAll" ma:readOnly="false" ma:showField="CatchAllData" ma:web="aa4f40c5-e82b-4f09-8153-660ef45f01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4f40c5-e82b-4f09-8153-660ef45f0188" xsi:nil="true"/>
    <lcf76f155ced4ddcb4097134ff3c332f xmlns="bba451f1-a467-403a-8263-a833efa47a76">
      <Terms xmlns="http://schemas.microsoft.com/office/infopath/2007/PartnerControls"/>
    </lcf76f155ced4ddcb4097134ff3c332f>
    <Assignedto xmlns="bba451f1-a467-403a-8263-a833efa47a76" xsi:nil="true"/>
    <Orginator xmlns="bba451f1-a467-403a-8263-a833efa47a76">
      <UserInfo>
        <DisplayName/>
        <AccountId xsi:nil="true"/>
        <AccountType/>
      </UserInfo>
    </Orginator>
    <AssociatedCRLogID xmlns="bba451f1-a467-403a-8263-a833efa47a76" xsi:nil="true"/>
    <Workstream xmlns="bba451f1-a467-403a-8263-a833efa47a76" xsi:nil="true"/>
    <DateBuiltorDescoped xmlns="bba451f1-a467-403a-8263-a833efa47a76" xsi:nil="true"/>
    <SP6LiveWorkbook xmlns="bba451f1-a467-403a-8263-a833efa47a76" xsi:nil="true"/>
    <TypeofChange xmlns="bba451f1-a467-403a-8263-a833efa47a76" xsi:nil="true"/>
    <Status xmlns="bba451f1-a467-403a-8263-a833efa47a76" xsi:nil="true"/>
    <_Flow_SignoffStatus xmlns="bba451f1-a467-403a-8263-a833efa47a76" xsi:nil="true"/>
    <ResourceLink xmlns="bba451f1-a467-403a-8263-a833efa47a76">
      <Url xsi:nil="true"/>
      <Description xsi:nil="true"/>
    </ResourceLink>
    <Comments xmlns="bba451f1-a467-403a-8263-a833efa47a76" xsi:nil="true"/>
  </documentManagement>
</p:properties>
</file>

<file path=customXml/itemProps1.xml><?xml version="1.0" encoding="utf-8"?>
<ds:datastoreItem xmlns:ds="http://schemas.openxmlformats.org/officeDocument/2006/customXml" ds:itemID="{83A169D9-C41D-4862-A6E5-9A65797F17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C1382E-A22C-4F60-9386-50078FBD9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a451f1-a467-403a-8263-a833efa47a76"/>
    <ds:schemaRef ds:uri="aa4f40c5-e82b-4f09-8153-660ef45f01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B7BB1B-3DBD-41A5-B0F7-CB58FA4B1B7D}">
  <ds:schemaRefs>
    <ds:schemaRef ds:uri="aa4f40c5-e82b-4f09-8153-660ef45f0188"/>
    <ds:schemaRef ds:uri="bba451f1-a467-403a-8263-a833efa47a7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Theme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sabira mohammad</dc:creator>
  <cp:revision>206</cp:revision>
  <dcterms:created xsi:type="dcterms:W3CDTF">2025-09-28T05:43:45Z</dcterms:created>
  <dcterms:modified xsi:type="dcterms:W3CDTF">2025-10-27T18:06:36Z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0x01010085C9B5497CDD3A418838FF1C189006F7</vt:lpwstr>
  </property>
  <property fmtid="{D5CDD505-2E9C-101B-9397-08002B2CF9AE}" pid="3" name="MediaServiceImageTags">
    <vt:lpwstr/>
  </property>
</Properties>
</file>