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4"/>
    <p:sldMasterId id="2147484365" r:id="rId5"/>
  </p:sldMasterIdLst>
  <p:notesMasterIdLst>
    <p:notesMasterId r:id="rId22"/>
  </p:notesMasterIdLst>
  <p:sldIdLst>
    <p:sldId id="2147473437" r:id="rId6"/>
    <p:sldId id="2147482969" r:id="rId7"/>
    <p:sldId id="2147482972" r:id="rId8"/>
    <p:sldId id="2147482971" r:id="rId9"/>
    <p:sldId id="2147482965" r:id="rId10"/>
    <p:sldId id="2147482964" r:id="rId11"/>
    <p:sldId id="257" r:id="rId12"/>
    <p:sldId id="312" r:id="rId13"/>
    <p:sldId id="314" r:id="rId14"/>
    <p:sldId id="315" r:id="rId15"/>
    <p:sldId id="316" r:id="rId16"/>
    <p:sldId id="320" r:id="rId17"/>
    <p:sldId id="313" r:id="rId18"/>
    <p:sldId id="318" r:id="rId19"/>
    <p:sldId id="317"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61DA13-077F-E9BE-9308-01A0FA4AE95A}" name="Abigail Clark-Morgan" initials="AC" userId="S::abigail.clark-morgan@hcahealthcare.co.uk::47076eea-3c6e-43cf-8738-18e4ff878ef9" providerId="AD"/>
  <p188:author id="{7FC8242B-3883-66C5-8330-8835FEAEEA20}" name="Lizzie Marston" initials="LM" userId="S::elizabeth.marston@hcahealthcare.co.uk::9f77d25f-f60c-4cf7-9f95-a2a8be754c92" providerId="AD"/>
  <p188:author id="{F124004C-18FA-96B8-E20C-F0B96A90CF22}" name="Dipesh Hindocha" initials="" userId="S::Dipesh.Hindocha@hcahealthcare.co.uk::1401bf27-df10-466e-9dba-bbb1e1f58b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DE71F-A648-BB35-E861-694C0D343EE7}" v="6" dt="2025-10-23T12:48:02.171"/>
    <p1510:client id="{75EAA62F-29DE-4964-A0E5-E6AA2F912B43}" v="2" dt="2025-10-23T13:05:49.829"/>
    <p1510:client id="{7839E927-191F-83A6-330E-5C84B232BC8F}" v="1" dt="2025-10-22T15:40:28.594"/>
    <p1510:client id="{792B8A12-4E40-41B2-83E3-FB20344762A4}" v="73" dt="2025-10-23T12:55:40.301"/>
    <p1510:client id="{CC40DDFC-6290-4DA6-B4AC-4408D3859199}" v="23" dt="2025-10-22T14:42:59.219"/>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76"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3184D-9AB8-B844-A162-8329C7D62F4E}"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4F84E-EEEA-5848-957B-2EA5A6D6F5A9}" type="slidenum">
              <a:rPr lang="en-US" smtClean="0"/>
              <a:t>‹#›</a:t>
            </a:fld>
            <a:endParaRPr lang="en-US"/>
          </a:p>
        </p:txBody>
      </p:sp>
    </p:spTree>
    <p:extLst>
      <p:ext uri="{BB962C8B-B14F-4D97-AF65-F5344CB8AC3E}">
        <p14:creationId xmlns:p14="http://schemas.microsoft.com/office/powerpoint/2010/main" val="150215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 Who – Where – How to do COGL comms</a:t>
            </a:r>
          </a:p>
          <a:p>
            <a:r>
              <a:rPr lang="en-GB" dirty="0"/>
              <a:t>Talking about company/facility-wide: not workstream comms they are issuing to their stakeholder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37C1B-6C2C-4E8A-AFFB-A72319E91A3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355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148B3-0F0B-E513-B9A8-7F33EA720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FAE52-BD39-4E18-0949-0AE8546A2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9E3F8-D970-A8F1-536A-060F4D95D9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459FAE-F34F-1E26-9572-F3E35EF846E5}"/>
              </a:ext>
            </a:extLst>
          </p:cNvPr>
          <p:cNvSpPr>
            <a:spLocks noGrp="1"/>
          </p:cNvSpPr>
          <p:nvPr>
            <p:ph type="sldNum" sz="quarter" idx="5"/>
          </p:nvPr>
        </p:nvSpPr>
        <p:spPr/>
        <p:txBody>
          <a:bodyPr/>
          <a:lstStyle/>
          <a:p>
            <a:fld id="{5AFFADC5-F263-49E9-8BF7-A6F6C6C6FBE2}" type="slidenum">
              <a:rPr lang="en-GB" smtClean="0"/>
              <a:t>16</a:t>
            </a:fld>
            <a:endParaRPr lang="en-GB"/>
          </a:p>
        </p:txBody>
      </p:sp>
    </p:spTree>
    <p:extLst>
      <p:ext uri="{BB962C8B-B14F-4D97-AF65-F5344CB8AC3E}">
        <p14:creationId xmlns:p14="http://schemas.microsoft.com/office/powerpoint/2010/main" val="91515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DC57C-8757-21E5-8483-ED50D6DCE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4B4D9-B61E-4504-4015-9E5D2FEC2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BA075-8FB9-748D-6FF5-452BAB8233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3541D19-EBC9-9B9A-E37E-41657D72469C}"/>
              </a:ext>
            </a:extLst>
          </p:cNvPr>
          <p:cNvSpPr>
            <a:spLocks noGrp="1"/>
          </p:cNvSpPr>
          <p:nvPr>
            <p:ph type="sldNum" sz="quarter" idx="5"/>
          </p:nvPr>
        </p:nvSpPr>
        <p:spPr/>
        <p:txBody>
          <a:bodyPr/>
          <a:lstStyle/>
          <a:p>
            <a:fld id="{5AFFADC5-F263-49E9-8BF7-A6F6C6C6FBE2}" type="slidenum">
              <a:rPr lang="en-GB" smtClean="0"/>
              <a:t>8</a:t>
            </a:fld>
            <a:endParaRPr lang="en-GB"/>
          </a:p>
        </p:txBody>
      </p:sp>
    </p:spTree>
    <p:extLst>
      <p:ext uri="{BB962C8B-B14F-4D97-AF65-F5344CB8AC3E}">
        <p14:creationId xmlns:p14="http://schemas.microsoft.com/office/powerpoint/2010/main" val="100742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7193B-BD8E-1978-CA46-BF9ACF828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CD151-D7EA-E059-F9F4-A576ACADD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C46F0-C7D9-B1CF-53AC-B616F45597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2B0CC3-FF28-CD52-C42A-DD9F0C51B3A9}"/>
              </a:ext>
            </a:extLst>
          </p:cNvPr>
          <p:cNvSpPr>
            <a:spLocks noGrp="1"/>
          </p:cNvSpPr>
          <p:nvPr>
            <p:ph type="sldNum" sz="quarter" idx="5"/>
          </p:nvPr>
        </p:nvSpPr>
        <p:spPr/>
        <p:txBody>
          <a:bodyPr/>
          <a:lstStyle/>
          <a:p>
            <a:fld id="{5AFFADC5-F263-49E9-8BF7-A6F6C6C6FBE2}" type="slidenum">
              <a:rPr lang="en-GB" smtClean="0"/>
              <a:t>9</a:t>
            </a:fld>
            <a:endParaRPr lang="en-GB"/>
          </a:p>
        </p:txBody>
      </p:sp>
    </p:spTree>
    <p:extLst>
      <p:ext uri="{BB962C8B-B14F-4D97-AF65-F5344CB8AC3E}">
        <p14:creationId xmlns:p14="http://schemas.microsoft.com/office/powerpoint/2010/main" val="338273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F3AC-12B7-6FEF-753B-8AB5F2C54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7A376-C5D7-0BC5-A69A-FAD6032A1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D5473E-059B-32D5-B7B6-7CC744C345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6171BC-8561-06E8-2A5E-9AC94B977654}"/>
              </a:ext>
            </a:extLst>
          </p:cNvPr>
          <p:cNvSpPr>
            <a:spLocks noGrp="1"/>
          </p:cNvSpPr>
          <p:nvPr>
            <p:ph type="sldNum" sz="quarter" idx="5"/>
          </p:nvPr>
        </p:nvSpPr>
        <p:spPr/>
        <p:txBody>
          <a:bodyPr/>
          <a:lstStyle/>
          <a:p>
            <a:fld id="{5AFFADC5-F263-49E9-8BF7-A6F6C6C6FBE2}" type="slidenum">
              <a:rPr lang="en-GB" smtClean="0"/>
              <a:t>10</a:t>
            </a:fld>
            <a:endParaRPr lang="en-GB"/>
          </a:p>
        </p:txBody>
      </p:sp>
    </p:spTree>
    <p:extLst>
      <p:ext uri="{BB962C8B-B14F-4D97-AF65-F5344CB8AC3E}">
        <p14:creationId xmlns:p14="http://schemas.microsoft.com/office/powerpoint/2010/main" val="179554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D7BD4-9C16-B33E-A500-1D4BC2964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438AC-1BED-EB66-0D13-B36C416F1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3BEC5-A580-3784-44B0-6355791F8C7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E238BD-4DCF-CBAA-2069-8A67192986D9}"/>
              </a:ext>
            </a:extLst>
          </p:cNvPr>
          <p:cNvSpPr>
            <a:spLocks noGrp="1"/>
          </p:cNvSpPr>
          <p:nvPr>
            <p:ph type="sldNum" sz="quarter" idx="5"/>
          </p:nvPr>
        </p:nvSpPr>
        <p:spPr/>
        <p:txBody>
          <a:bodyPr/>
          <a:lstStyle/>
          <a:p>
            <a:fld id="{5AFFADC5-F263-49E9-8BF7-A6F6C6C6FBE2}" type="slidenum">
              <a:rPr lang="en-GB" smtClean="0"/>
              <a:t>11</a:t>
            </a:fld>
            <a:endParaRPr lang="en-GB"/>
          </a:p>
        </p:txBody>
      </p:sp>
    </p:spTree>
    <p:extLst>
      <p:ext uri="{BB962C8B-B14F-4D97-AF65-F5344CB8AC3E}">
        <p14:creationId xmlns:p14="http://schemas.microsoft.com/office/powerpoint/2010/main" val="406520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0557-AD2D-456A-B113-9BC38D8AF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EA929-63FF-11FC-D128-C35DE8B0D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B6F99-23FC-9C61-01D4-66C8F3735EB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4AA95EC-9AEE-3A07-4505-60C1DC5AEEA2}"/>
              </a:ext>
            </a:extLst>
          </p:cNvPr>
          <p:cNvSpPr>
            <a:spLocks noGrp="1"/>
          </p:cNvSpPr>
          <p:nvPr>
            <p:ph type="sldNum" sz="quarter" idx="5"/>
          </p:nvPr>
        </p:nvSpPr>
        <p:spPr/>
        <p:txBody>
          <a:bodyPr/>
          <a:lstStyle/>
          <a:p>
            <a:fld id="{5AFFADC5-F263-49E9-8BF7-A6F6C6C6FBE2}" type="slidenum">
              <a:rPr lang="en-GB" smtClean="0"/>
              <a:t>12</a:t>
            </a:fld>
            <a:endParaRPr lang="en-GB"/>
          </a:p>
        </p:txBody>
      </p:sp>
    </p:spTree>
    <p:extLst>
      <p:ext uri="{BB962C8B-B14F-4D97-AF65-F5344CB8AC3E}">
        <p14:creationId xmlns:p14="http://schemas.microsoft.com/office/powerpoint/2010/main" val="304266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C3E57-9DF4-739C-BAA5-50C162688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20EF6-A417-6E78-1C03-8775552C1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99A582-FCAC-9FAC-9CCA-D6C68C097A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6DD76B-EDC5-BA56-276A-B13F88A2ECB1}"/>
              </a:ext>
            </a:extLst>
          </p:cNvPr>
          <p:cNvSpPr>
            <a:spLocks noGrp="1"/>
          </p:cNvSpPr>
          <p:nvPr>
            <p:ph type="sldNum" sz="quarter" idx="5"/>
          </p:nvPr>
        </p:nvSpPr>
        <p:spPr/>
        <p:txBody>
          <a:bodyPr/>
          <a:lstStyle/>
          <a:p>
            <a:fld id="{5AFFADC5-F263-49E9-8BF7-A6F6C6C6FBE2}" type="slidenum">
              <a:rPr lang="en-GB" smtClean="0"/>
              <a:t>13</a:t>
            </a:fld>
            <a:endParaRPr lang="en-GB"/>
          </a:p>
        </p:txBody>
      </p:sp>
    </p:spTree>
    <p:extLst>
      <p:ext uri="{BB962C8B-B14F-4D97-AF65-F5344CB8AC3E}">
        <p14:creationId xmlns:p14="http://schemas.microsoft.com/office/powerpoint/2010/main" val="251345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C2B7A-6947-49D9-C055-3919730E9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E8F29-62A9-9925-67F9-1B796A1A5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FC8CE-A516-3BA7-A199-DAE23819C5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2F08BF-E2ED-7192-E825-4A3D127096B3}"/>
              </a:ext>
            </a:extLst>
          </p:cNvPr>
          <p:cNvSpPr>
            <a:spLocks noGrp="1"/>
          </p:cNvSpPr>
          <p:nvPr>
            <p:ph type="sldNum" sz="quarter" idx="5"/>
          </p:nvPr>
        </p:nvSpPr>
        <p:spPr/>
        <p:txBody>
          <a:bodyPr/>
          <a:lstStyle/>
          <a:p>
            <a:fld id="{5AFFADC5-F263-49E9-8BF7-A6F6C6C6FBE2}" type="slidenum">
              <a:rPr lang="en-GB" smtClean="0"/>
              <a:t>14</a:t>
            </a:fld>
            <a:endParaRPr lang="en-GB"/>
          </a:p>
        </p:txBody>
      </p:sp>
    </p:spTree>
    <p:extLst>
      <p:ext uri="{BB962C8B-B14F-4D97-AF65-F5344CB8AC3E}">
        <p14:creationId xmlns:p14="http://schemas.microsoft.com/office/powerpoint/2010/main" val="188147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2D861-6629-BD22-D3E3-8E5B1C929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96E3C-1EB3-7D54-868C-5F13BC417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71C6A-0CD9-0DBF-5C78-E21CACD3D9C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26F2B8-387F-74B2-89B9-2EB40008AF52}"/>
              </a:ext>
            </a:extLst>
          </p:cNvPr>
          <p:cNvSpPr>
            <a:spLocks noGrp="1"/>
          </p:cNvSpPr>
          <p:nvPr>
            <p:ph type="sldNum" sz="quarter" idx="5"/>
          </p:nvPr>
        </p:nvSpPr>
        <p:spPr/>
        <p:txBody>
          <a:bodyPr/>
          <a:lstStyle/>
          <a:p>
            <a:fld id="{5AFFADC5-F263-49E9-8BF7-A6F6C6C6FBE2}" type="slidenum">
              <a:rPr lang="en-GB" smtClean="0"/>
              <a:t>15</a:t>
            </a:fld>
            <a:endParaRPr lang="en-GB"/>
          </a:p>
        </p:txBody>
      </p:sp>
    </p:spTree>
    <p:extLst>
      <p:ext uri="{BB962C8B-B14F-4D97-AF65-F5344CB8AC3E}">
        <p14:creationId xmlns:p14="http://schemas.microsoft.com/office/powerpoint/2010/main" val="272911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347870" y="940453"/>
            <a:ext cx="11277599" cy="477837"/>
          </a:xfrm>
        </p:spPr>
        <p:txBody>
          <a:bodyPr>
            <a:normAutofit/>
          </a:bodyPr>
          <a:lstStyle>
            <a:lvl1pPr marL="0" indent="0" algn="l">
              <a:buNone/>
              <a:defRPr sz="2000" b="0" i="0">
                <a:solidFill>
                  <a:schemeClr val="accent1"/>
                </a:solidFill>
                <a:latin typeface="Aptos" panose="020B0004020202020204" pitchFamily="34" charset="0"/>
                <a:cs typeface="Mark for HCA Book" panose="020B06060202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4" name="TextBox 3">
            <a:extLst>
              <a:ext uri="{FF2B5EF4-FFF2-40B4-BE49-F238E27FC236}">
                <a16:creationId xmlns:a16="http://schemas.microsoft.com/office/drawing/2014/main" id="{FE909BD8-2AB7-5188-75A8-2A5DCA10E710}"/>
              </a:ext>
            </a:extLst>
          </p:cNvPr>
          <p:cNvSpPr txBox="1"/>
          <p:nvPr userDrawn="1"/>
        </p:nvSpPr>
        <p:spPr>
          <a:xfrm>
            <a:off x="-1143000" y="1413164"/>
            <a:ext cx="184731" cy="369332"/>
          </a:xfrm>
          <a:prstGeom prst="rect">
            <a:avLst/>
          </a:prstGeom>
          <a:noFill/>
        </p:spPr>
        <p:txBody>
          <a:bodyPr wrap="none" rtlCol="0">
            <a:spAutoFit/>
          </a:bodyPr>
          <a:lstStyle/>
          <a:p>
            <a:endParaRPr lang="en-US"/>
          </a:p>
        </p:txBody>
      </p:sp>
      <p:sp>
        <p:nvSpPr>
          <p:cNvPr id="8" name="Text Placeholder 5">
            <a:extLst>
              <a:ext uri="{FF2B5EF4-FFF2-40B4-BE49-F238E27FC236}">
                <a16:creationId xmlns:a16="http://schemas.microsoft.com/office/drawing/2014/main" id="{D984E7E1-2AC9-FA23-AC72-80CAB08333FC}"/>
              </a:ext>
            </a:extLst>
          </p:cNvPr>
          <p:cNvSpPr>
            <a:spLocks noGrp="1"/>
          </p:cNvSpPr>
          <p:nvPr>
            <p:ph type="body" sz="quarter" idx="10"/>
          </p:nvPr>
        </p:nvSpPr>
        <p:spPr>
          <a:xfrm>
            <a:off x="348124" y="1679713"/>
            <a:ext cx="11503025" cy="424401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5" name="TextBox 4">
            <a:extLst>
              <a:ext uri="{FF2B5EF4-FFF2-40B4-BE49-F238E27FC236}">
                <a16:creationId xmlns:a16="http://schemas.microsoft.com/office/drawing/2014/main" id="{AB74F094-0ABF-2BF4-190E-01E0BAB29B51}"/>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06321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 Navy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DCAA04-59AE-FF4F-9CAE-775889BC0DAA}"/>
              </a:ext>
            </a:extLst>
          </p:cNvPr>
          <p:cNvSpPr/>
          <p:nvPr userDrawn="1"/>
        </p:nvSpPr>
        <p:spPr>
          <a:xfrm>
            <a:off x="0" y="79719"/>
            <a:ext cx="12192000" cy="16573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6B4C837-9F26-8259-2B37-4B92E4A8EF41}"/>
              </a:ext>
            </a:extLst>
          </p:cNvPr>
          <p:cNvGrpSpPr/>
          <p:nvPr userDrawn="1"/>
        </p:nvGrpSpPr>
        <p:grpSpPr>
          <a:xfrm>
            <a:off x="-2" y="1"/>
            <a:ext cx="12192002" cy="1071874"/>
            <a:chOff x="-2" y="1"/>
            <a:chExt cx="12192002" cy="1071874"/>
          </a:xfrm>
          <a:solidFill>
            <a:schemeClr val="tx2"/>
          </a:solidFill>
        </p:grpSpPr>
        <p:sp>
          <p:nvSpPr>
            <p:cNvPr id="8" name="Round Diagonal Corner of Rectangle 7">
              <a:extLst>
                <a:ext uri="{FF2B5EF4-FFF2-40B4-BE49-F238E27FC236}">
                  <a16:creationId xmlns:a16="http://schemas.microsoft.com/office/drawing/2014/main" id="{CB96E0E8-7B72-1F1E-474E-779B977A8EF9}"/>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476C21-655D-520C-28CC-6D688C986083}"/>
                </a:ext>
              </a:extLst>
            </p:cNvPr>
            <p:cNvSpPr/>
            <p:nvPr userDrawn="1"/>
          </p:nvSpPr>
          <p:spPr>
            <a:xfrm>
              <a:off x="-2" y="1"/>
              <a:ext cx="691980" cy="6755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347871" y="1206845"/>
            <a:ext cx="11277599" cy="395223"/>
          </a:xfrm>
        </p:spPr>
        <p:txBody>
          <a:bodyPr>
            <a:normAutofit/>
          </a:bodyPr>
          <a:lstStyle>
            <a:lvl1pPr marL="0" indent="0" algn="l">
              <a:buNone/>
              <a:defRPr sz="2000" b="0" i="0">
                <a:solidFill>
                  <a:schemeClr val="tx2"/>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bg1"/>
                </a:solidFill>
                <a:latin typeface="+mj-lt"/>
              </a:defRPr>
            </a:lvl1pPr>
          </a:lstStyle>
          <a:p>
            <a:r>
              <a:rPr lang="en-GB"/>
              <a:t>Click to edit Master title style</a:t>
            </a:r>
            <a:endParaRPr lang="en-US"/>
          </a:p>
        </p:txBody>
      </p:sp>
      <p:sp>
        <p:nvSpPr>
          <p:cNvPr id="5" name="Text Placeholder 5">
            <a:extLst>
              <a:ext uri="{FF2B5EF4-FFF2-40B4-BE49-F238E27FC236}">
                <a16:creationId xmlns:a16="http://schemas.microsoft.com/office/drawing/2014/main" id="{5B533EB4-AD1A-0B5E-DBB3-3A7822CAA6DD}"/>
              </a:ext>
            </a:extLst>
          </p:cNvPr>
          <p:cNvSpPr>
            <a:spLocks noGrp="1"/>
          </p:cNvSpPr>
          <p:nvPr>
            <p:ph type="body" sz="quarter" idx="10"/>
          </p:nvPr>
        </p:nvSpPr>
        <p:spPr>
          <a:xfrm>
            <a:off x="348124" y="1995659"/>
            <a:ext cx="11503025" cy="3928064"/>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4" name="TextBox 3">
            <a:extLst>
              <a:ext uri="{FF2B5EF4-FFF2-40B4-BE49-F238E27FC236}">
                <a16:creationId xmlns:a16="http://schemas.microsoft.com/office/drawing/2014/main" id="{846EC846-33B8-123F-634A-D8DCAE3FB1C3}"/>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280261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 Teal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DCAA04-59AE-FF4F-9CAE-775889BC0DAA}"/>
              </a:ext>
            </a:extLst>
          </p:cNvPr>
          <p:cNvSpPr/>
          <p:nvPr userDrawn="1"/>
        </p:nvSpPr>
        <p:spPr>
          <a:xfrm>
            <a:off x="0" y="79719"/>
            <a:ext cx="12192000" cy="16573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6B4C837-9F26-8259-2B37-4B92E4A8EF41}"/>
              </a:ext>
            </a:extLst>
          </p:cNvPr>
          <p:cNvGrpSpPr/>
          <p:nvPr userDrawn="1"/>
        </p:nvGrpSpPr>
        <p:grpSpPr>
          <a:xfrm>
            <a:off x="-2" y="1"/>
            <a:ext cx="12192002" cy="1071874"/>
            <a:chOff x="-2" y="1"/>
            <a:chExt cx="12192002" cy="1071874"/>
          </a:xfrm>
        </p:grpSpPr>
        <p:sp>
          <p:nvSpPr>
            <p:cNvPr id="8" name="Round Diagonal Corner of Rectangle 7">
              <a:extLst>
                <a:ext uri="{FF2B5EF4-FFF2-40B4-BE49-F238E27FC236}">
                  <a16:creationId xmlns:a16="http://schemas.microsoft.com/office/drawing/2014/main" id="{CB96E0E8-7B72-1F1E-474E-779B977A8EF9}"/>
                </a:ext>
              </a:extLst>
            </p:cNvPr>
            <p:cNvSpPr/>
            <p:nvPr userDrawn="1"/>
          </p:nvSpPr>
          <p:spPr>
            <a:xfrm>
              <a:off x="-1" y="1"/>
              <a:ext cx="12192001" cy="1071874"/>
            </a:xfrm>
            <a:prstGeom prst="round2DiagRect">
              <a:avLst>
                <a:gd name="adj1" fmla="val 5000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476C21-655D-520C-28CC-6D688C986083}"/>
                </a:ext>
              </a:extLst>
            </p:cNvPr>
            <p:cNvSpPr/>
            <p:nvPr userDrawn="1"/>
          </p:nvSpPr>
          <p:spPr>
            <a:xfrm>
              <a:off x="-2" y="1"/>
              <a:ext cx="634316" cy="6672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347871" y="1206845"/>
            <a:ext cx="11277599" cy="395223"/>
          </a:xfrm>
        </p:spPr>
        <p:txBody>
          <a:bodyPr>
            <a:normAutofit/>
          </a:bodyPr>
          <a:lstStyle>
            <a:lvl1pPr marL="0" indent="0" algn="l">
              <a:buNone/>
              <a:defRPr sz="2000" b="0" i="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5" name="Text Placeholder 5">
            <a:extLst>
              <a:ext uri="{FF2B5EF4-FFF2-40B4-BE49-F238E27FC236}">
                <a16:creationId xmlns:a16="http://schemas.microsoft.com/office/drawing/2014/main" id="{86C5CAFF-0245-1FAB-A81D-346852B29381}"/>
              </a:ext>
            </a:extLst>
          </p:cNvPr>
          <p:cNvSpPr>
            <a:spLocks noGrp="1"/>
          </p:cNvSpPr>
          <p:nvPr>
            <p:ph type="body" sz="quarter" idx="10"/>
          </p:nvPr>
        </p:nvSpPr>
        <p:spPr>
          <a:xfrm>
            <a:off x="348124" y="1995659"/>
            <a:ext cx="11503025" cy="3928064"/>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4" name="TextBox 3">
            <a:extLst>
              <a:ext uri="{FF2B5EF4-FFF2-40B4-BE49-F238E27FC236}">
                <a16:creationId xmlns:a16="http://schemas.microsoft.com/office/drawing/2014/main" id="{9BD44F48-55DF-A94E-54EE-4D000FAE5AA3}"/>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2618074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Fern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DCAA04-59AE-FF4F-9CAE-775889BC0DAA}"/>
              </a:ext>
            </a:extLst>
          </p:cNvPr>
          <p:cNvSpPr/>
          <p:nvPr userDrawn="1"/>
        </p:nvSpPr>
        <p:spPr>
          <a:xfrm>
            <a:off x="0" y="1"/>
            <a:ext cx="12192000" cy="1737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2E46B25-695C-5634-A854-6E9069433934}"/>
              </a:ext>
            </a:extLst>
          </p:cNvPr>
          <p:cNvGrpSpPr/>
          <p:nvPr userDrawn="1"/>
        </p:nvGrpSpPr>
        <p:grpSpPr>
          <a:xfrm>
            <a:off x="-2" y="1"/>
            <a:ext cx="12192002" cy="1071874"/>
            <a:chOff x="-2" y="1"/>
            <a:chExt cx="12192002" cy="1071874"/>
          </a:xfrm>
          <a:solidFill>
            <a:schemeClr val="accent2"/>
          </a:solidFill>
        </p:grpSpPr>
        <p:sp>
          <p:nvSpPr>
            <p:cNvPr id="16" name="Round Diagonal Corner of Rectangle 15">
              <a:extLst>
                <a:ext uri="{FF2B5EF4-FFF2-40B4-BE49-F238E27FC236}">
                  <a16:creationId xmlns:a16="http://schemas.microsoft.com/office/drawing/2014/main" id="{77E44E3A-5D09-6DDD-0E75-397A8C5978C0}"/>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1A6095-75D0-2548-183E-71CAF2A71551}"/>
                </a:ext>
              </a:extLst>
            </p:cNvPr>
            <p:cNvSpPr/>
            <p:nvPr userDrawn="1"/>
          </p:nvSpPr>
          <p:spPr>
            <a:xfrm>
              <a:off x="-2" y="1"/>
              <a:ext cx="642553" cy="71669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347871" y="1206845"/>
            <a:ext cx="11277599" cy="395223"/>
          </a:xfrm>
        </p:spPr>
        <p:txBody>
          <a:bodyPr>
            <a:normAutofit/>
          </a:bodyPr>
          <a:lstStyle>
            <a:lvl1pPr marL="0" indent="0" algn="l">
              <a:buNone/>
              <a:defRPr sz="2000" b="0" i="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18" name="Title 1">
            <a:extLst>
              <a:ext uri="{FF2B5EF4-FFF2-40B4-BE49-F238E27FC236}">
                <a16:creationId xmlns:a16="http://schemas.microsoft.com/office/drawing/2014/main" id="{64EE2C12-7CD3-FBAC-24BB-0708FFF43F6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4" name="Text Placeholder 5">
            <a:extLst>
              <a:ext uri="{FF2B5EF4-FFF2-40B4-BE49-F238E27FC236}">
                <a16:creationId xmlns:a16="http://schemas.microsoft.com/office/drawing/2014/main" id="{C9334878-D5D3-2707-F90B-E3292BDBC41F}"/>
              </a:ext>
            </a:extLst>
          </p:cNvPr>
          <p:cNvSpPr>
            <a:spLocks noGrp="1"/>
          </p:cNvSpPr>
          <p:nvPr>
            <p:ph type="body" sz="quarter" idx="10"/>
          </p:nvPr>
        </p:nvSpPr>
        <p:spPr>
          <a:xfrm>
            <a:off x="348124" y="1995659"/>
            <a:ext cx="11503025" cy="3928064"/>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2" name="TextBox 1">
            <a:extLst>
              <a:ext uri="{FF2B5EF4-FFF2-40B4-BE49-F238E27FC236}">
                <a16:creationId xmlns:a16="http://schemas.microsoft.com/office/drawing/2014/main" id="{32154942-6521-5C91-D499-DB189C30C643}"/>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402858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erulean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DCAA04-59AE-FF4F-9CAE-775889BC0DAA}"/>
              </a:ext>
            </a:extLst>
          </p:cNvPr>
          <p:cNvSpPr/>
          <p:nvPr userDrawn="1"/>
        </p:nvSpPr>
        <p:spPr>
          <a:xfrm>
            <a:off x="0" y="1"/>
            <a:ext cx="12192000" cy="1737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347871" y="1206845"/>
            <a:ext cx="11277599" cy="395223"/>
          </a:xfrm>
        </p:spPr>
        <p:txBody>
          <a:bodyPr>
            <a:normAutofit/>
          </a:bodyPr>
          <a:lstStyle>
            <a:lvl1pPr marL="0" indent="0" algn="l">
              <a:buNone/>
              <a:defRPr sz="2000" b="0" i="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grpSp>
        <p:nvGrpSpPr>
          <p:cNvPr id="17" name="Group 16">
            <a:extLst>
              <a:ext uri="{FF2B5EF4-FFF2-40B4-BE49-F238E27FC236}">
                <a16:creationId xmlns:a16="http://schemas.microsoft.com/office/drawing/2014/main" id="{6160A6FE-7571-CC11-C860-97D77341A3F8}"/>
              </a:ext>
            </a:extLst>
          </p:cNvPr>
          <p:cNvGrpSpPr/>
          <p:nvPr userDrawn="1"/>
        </p:nvGrpSpPr>
        <p:grpSpPr>
          <a:xfrm>
            <a:off x="-2" y="1"/>
            <a:ext cx="12192002" cy="1071874"/>
            <a:chOff x="-2" y="1"/>
            <a:chExt cx="12192002" cy="1071874"/>
          </a:xfrm>
          <a:solidFill>
            <a:schemeClr val="accent3"/>
          </a:solidFill>
        </p:grpSpPr>
        <p:sp>
          <p:nvSpPr>
            <p:cNvPr id="18" name="Round Diagonal Corner of Rectangle 17">
              <a:extLst>
                <a:ext uri="{FF2B5EF4-FFF2-40B4-BE49-F238E27FC236}">
                  <a16:creationId xmlns:a16="http://schemas.microsoft.com/office/drawing/2014/main" id="{96CF091F-F31A-4707-5C24-16CB70E4D4D6}"/>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EB2342-6B38-1098-2E45-DA0A60E417E0}"/>
                </a:ext>
              </a:extLst>
            </p:cNvPr>
            <p:cNvSpPr/>
            <p:nvPr userDrawn="1"/>
          </p:nvSpPr>
          <p:spPr>
            <a:xfrm>
              <a:off x="-2" y="1"/>
              <a:ext cx="667267" cy="70021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D0B7BF6E-2A3F-DF41-E49D-9B9A90DD0BF1}"/>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2" name="Text Placeholder 5">
            <a:extLst>
              <a:ext uri="{FF2B5EF4-FFF2-40B4-BE49-F238E27FC236}">
                <a16:creationId xmlns:a16="http://schemas.microsoft.com/office/drawing/2014/main" id="{544C864C-0868-F73E-19E8-EB7F0A09E735}"/>
              </a:ext>
            </a:extLst>
          </p:cNvPr>
          <p:cNvSpPr>
            <a:spLocks noGrp="1"/>
          </p:cNvSpPr>
          <p:nvPr>
            <p:ph type="body" sz="quarter" idx="10"/>
          </p:nvPr>
        </p:nvSpPr>
        <p:spPr>
          <a:xfrm>
            <a:off x="348124" y="1995659"/>
            <a:ext cx="11503025" cy="3928064"/>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4" name="TextBox 3">
            <a:extLst>
              <a:ext uri="{FF2B5EF4-FFF2-40B4-BE49-F238E27FC236}">
                <a16:creationId xmlns:a16="http://schemas.microsoft.com/office/drawing/2014/main" id="{C08939F6-4FE3-B4C2-CBC2-DE845CF6C6A8}"/>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263251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Tangerine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DCAA04-59AE-FF4F-9CAE-775889BC0DAA}"/>
              </a:ext>
            </a:extLst>
          </p:cNvPr>
          <p:cNvSpPr/>
          <p:nvPr userDrawn="1"/>
        </p:nvSpPr>
        <p:spPr>
          <a:xfrm>
            <a:off x="0" y="1"/>
            <a:ext cx="12192000" cy="1737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347871" y="1206845"/>
            <a:ext cx="11277599" cy="395223"/>
          </a:xfrm>
        </p:spPr>
        <p:txBody>
          <a:bodyPr>
            <a:normAutofit/>
          </a:bodyPr>
          <a:lstStyle>
            <a:lvl1pPr marL="0" indent="0" algn="l">
              <a:buNone/>
              <a:defRPr sz="2000" b="0" i="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grpSp>
        <p:nvGrpSpPr>
          <p:cNvPr id="17" name="Group 16">
            <a:extLst>
              <a:ext uri="{FF2B5EF4-FFF2-40B4-BE49-F238E27FC236}">
                <a16:creationId xmlns:a16="http://schemas.microsoft.com/office/drawing/2014/main" id="{99EFB664-8BBE-7242-66E0-0E5C491FA143}"/>
              </a:ext>
            </a:extLst>
          </p:cNvPr>
          <p:cNvGrpSpPr/>
          <p:nvPr userDrawn="1"/>
        </p:nvGrpSpPr>
        <p:grpSpPr>
          <a:xfrm>
            <a:off x="-2" y="1"/>
            <a:ext cx="12192002" cy="1071874"/>
            <a:chOff x="-2" y="1"/>
            <a:chExt cx="12192002" cy="1071874"/>
          </a:xfrm>
          <a:solidFill>
            <a:schemeClr val="accent4"/>
          </a:solidFill>
        </p:grpSpPr>
        <p:sp>
          <p:nvSpPr>
            <p:cNvPr id="18" name="Round Diagonal Corner of Rectangle 17">
              <a:extLst>
                <a:ext uri="{FF2B5EF4-FFF2-40B4-BE49-F238E27FC236}">
                  <a16:creationId xmlns:a16="http://schemas.microsoft.com/office/drawing/2014/main" id="{B5E46D33-4DB6-697B-EB61-65BA8ACEC45A}"/>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C4FA4B-E20A-4FE2-3C93-C6F7C549FB4E}"/>
                </a:ext>
              </a:extLst>
            </p:cNvPr>
            <p:cNvSpPr/>
            <p:nvPr userDrawn="1"/>
          </p:nvSpPr>
          <p:spPr>
            <a:xfrm>
              <a:off x="-2" y="1"/>
              <a:ext cx="626078" cy="69197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22F5ADDC-BA1D-63B5-1EE2-BA03C5953F2F}"/>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2" name="Text Placeholder 5">
            <a:extLst>
              <a:ext uri="{FF2B5EF4-FFF2-40B4-BE49-F238E27FC236}">
                <a16:creationId xmlns:a16="http://schemas.microsoft.com/office/drawing/2014/main" id="{36CACDD7-1F61-BDC3-BFA8-49B66D80A65E}"/>
              </a:ext>
            </a:extLst>
          </p:cNvPr>
          <p:cNvSpPr>
            <a:spLocks noGrp="1"/>
          </p:cNvSpPr>
          <p:nvPr>
            <p:ph type="body" sz="quarter" idx="10"/>
          </p:nvPr>
        </p:nvSpPr>
        <p:spPr>
          <a:xfrm>
            <a:off x="348124" y="1995659"/>
            <a:ext cx="11503025" cy="3928064"/>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4" name="TextBox 3">
            <a:extLst>
              <a:ext uri="{FF2B5EF4-FFF2-40B4-BE49-F238E27FC236}">
                <a16:creationId xmlns:a16="http://schemas.microsoft.com/office/drawing/2014/main" id="{ADDBEE7B-A9AE-695C-3CA4-5BA7BB3BDD60}"/>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3086805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 Orange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DCAA04-59AE-FF4F-9CAE-775889BC0DAA}"/>
              </a:ext>
            </a:extLst>
          </p:cNvPr>
          <p:cNvSpPr/>
          <p:nvPr userDrawn="1"/>
        </p:nvSpPr>
        <p:spPr>
          <a:xfrm>
            <a:off x="0" y="1"/>
            <a:ext cx="12192000" cy="1737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347871" y="1206845"/>
            <a:ext cx="11277599" cy="395223"/>
          </a:xfrm>
        </p:spPr>
        <p:txBody>
          <a:bodyPr>
            <a:normAutofit/>
          </a:bodyPr>
          <a:lstStyle>
            <a:lvl1pPr marL="0" indent="0" algn="l">
              <a:buNone/>
              <a:defRPr sz="2000" b="0" i="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grpSp>
        <p:nvGrpSpPr>
          <p:cNvPr id="5" name="Group 4">
            <a:extLst>
              <a:ext uri="{FF2B5EF4-FFF2-40B4-BE49-F238E27FC236}">
                <a16:creationId xmlns:a16="http://schemas.microsoft.com/office/drawing/2014/main" id="{5827D695-0AB2-ABA5-938D-C58B74FDBB38}"/>
              </a:ext>
            </a:extLst>
          </p:cNvPr>
          <p:cNvGrpSpPr/>
          <p:nvPr userDrawn="1"/>
        </p:nvGrpSpPr>
        <p:grpSpPr>
          <a:xfrm>
            <a:off x="-2" y="1"/>
            <a:ext cx="12192002" cy="1071874"/>
            <a:chOff x="-2" y="1"/>
            <a:chExt cx="12192002" cy="1071874"/>
          </a:xfrm>
          <a:solidFill>
            <a:schemeClr val="accent5"/>
          </a:solidFill>
        </p:grpSpPr>
        <p:sp>
          <p:nvSpPr>
            <p:cNvPr id="8" name="Round Diagonal Corner of Rectangle 7">
              <a:extLst>
                <a:ext uri="{FF2B5EF4-FFF2-40B4-BE49-F238E27FC236}">
                  <a16:creationId xmlns:a16="http://schemas.microsoft.com/office/drawing/2014/main" id="{B1341B19-ECEF-A3A8-B374-4AC6F72DB1B2}"/>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9D1AB-F9F1-03EE-A7A3-DADBF78ADF33}"/>
                </a:ext>
              </a:extLst>
            </p:cNvPr>
            <p:cNvSpPr/>
            <p:nvPr userDrawn="1"/>
          </p:nvSpPr>
          <p:spPr>
            <a:xfrm>
              <a:off x="-2" y="1"/>
              <a:ext cx="593126" cy="61783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a:extLst>
              <a:ext uri="{FF2B5EF4-FFF2-40B4-BE49-F238E27FC236}">
                <a16:creationId xmlns:a16="http://schemas.microsoft.com/office/drawing/2014/main" id="{4B82FFD7-F5F4-C35B-E461-91F709E1E2D0}"/>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2" name="Text Placeholder 5">
            <a:extLst>
              <a:ext uri="{FF2B5EF4-FFF2-40B4-BE49-F238E27FC236}">
                <a16:creationId xmlns:a16="http://schemas.microsoft.com/office/drawing/2014/main" id="{9D4AAA9F-910E-8079-3786-66255EFE80E4}"/>
              </a:ext>
            </a:extLst>
          </p:cNvPr>
          <p:cNvSpPr>
            <a:spLocks noGrp="1"/>
          </p:cNvSpPr>
          <p:nvPr>
            <p:ph type="body" sz="quarter" idx="10"/>
          </p:nvPr>
        </p:nvSpPr>
        <p:spPr>
          <a:xfrm>
            <a:off x="348124" y="1995659"/>
            <a:ext cx="11503025" cy="3928064"/>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4" name="TextBox 3">
            <a:extLst>
              <a:ext uri="{FF2B5EF4-FFF2-40B4-BE49-F238E27FC236}">
                <a16:creationId xmlns:a16="http://schemas.microsoft.com/office/drawing/2014/main" id="{63281C6C-AB7E-61FB-7163-57C162D2DAB9}"/>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93892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 Cerulean 2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DCAA04-59AE-FF4F-9CAE-775889BC0DAA}"/>
              </a:ext>
            </a:extLst>
          </p:cNvPr>
          <p:cNvSpPr/>
          <p:nvPr userDrawn="1"/>
        </p:nvSpPr>
        <p:spPr>
          <a:xfrm>
            <a:off x="0" y="1"/>
            <a:ext cx="12192000" cy="1737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grpSp>
        <p:nvGrpSpPr>
          <p:cNvPr id="5" name="Group 4">
            <a:extLst>
              <a:ext uri="{FF2B5EF4-FFF2-40B4-BE49-F238E27FC236}">
                <a16:creationId xmlns:a16="http://schemas.microsoft.com/office/drawing/2014/main" id="{97A78200-F056-B82E-AE62-8E3D4EBC51BE}"/>
              </a:ext>
            </a:extLst>
          </p:cNvPr>
          <p:cNvGrpSpPr/>
          <p:nvPr userDrawn="1"/>
        </p:nvGrpSpPr>
        <p:grpSpPr>
          <a:xfrm>
            <a:off x="-2" y="1"/>
            <a:ext cx="12192002" cy="1071874"/>
            <a:chOff x="-2" y="1"/>
            <a:chExt cx="12192002" cy="1071874"/>
          </a:xfrm>
          <a:solidFill>
            <a:schemeClr val="accent6"/>
          </a:solidFill>
        </p:grpSpPr>
        <p:sp>
          <p:nvSpPr>
            <p:cNvPr id="8" name="Round Diagonal Corner of Rectangle 7">
              <a:extLst>
                <a:ext uri="{FF2B5EF4-FFF2-40B4-BE49-F238E27FC236}">
                  <a16:creationId xmlns:a16="http://schemas.microsoft.com/office/drawing/2014/main" id="{7432046B-9623-A4B6-18A0-1FB1358B36E8}"/>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70B15D-6292-22EC-5EE1-0A238DD3B2C3}"/>
                </a:ext>
              </a:extLst>
            </p:cNvPr>
            <p:cNvSpPr/>
            <p:nvPr userDrawn="1"/>
          </p:nvSpPr>
          <p:spPr>
            <a:xfrm>
              <a:off x="-2" y="1"/>
              <a:ext cx="609602" cy="6837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F53A3F0-B508-E8D5-5A0F-9223FD40F41E}"/>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
        <p:nvSpPr>
          <p:cNvPr id="7" name="Subtitle 2">
            <a:extLst>
              <a:ext uri="{FF2B5EF4-FFF2-40B4-BE49-F238E27FC236}">
                <a16:creationId xmlns:a16="http://schemas.microsoft.com/office/drawing/2014/main" id="{BA899C92-4D9B-0FCF-8F03-5E608A53AA55}"/>
              </a:ext>
            </a:extLst>
          </p:cNvPr>
          <p:cNvSpPr>
            <a:spLocks noGrp="1"/>
          </p:cNvSpPr>
          <p:nvPr>
            <p:ph type="subTitle" idx="1"/>
          </p:nvPr>
        </p:nvSpPr>
        <p:spPr>
          <a:xfrm>
            <a:off x="347871" y="1206845"/>
            <a:ext cx="11277599" cy="395223"/>
          </a:xfrm>
        </p:spPr>
        <p:txBody>
          <a:bodyPr>
            <a:normAutofit/>
          </a:bodyPr>
          <a:lstStyle>
            <a:lvl1pPr marL="0" indent="0" algn="l">
              <a:buNone/>
              <a:defRPr sz="2000" b="0" i="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itle 1">
            <a:extLst>
              <a:ext uri="{FF2B5EF4-FFF2-40B4-BE49-F238E27FC236}">
                <a16:creationId xmlns:a16="http://schemas.microsoft.com/office/drawing/2014/main" id="{FA3F5340-DECC-7BE8-AEC6-F4ED6C50BDF8}"/>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14" name="Text Placeholder 5">
            <a:extLst>
              <a:ext uri="{FF2B5EF4-FFF2-40B4-BE49-F238E27FC236}">
                <a16:creationId xmlns:a16="http://schemas.microsoft.com/office/drawing/2014/main" id="{2746461C-7C7B-B612-99F5-1D7A6F20C7D9}"/>
              </a:ext>
            </a:extLst>
          </p:cNvPr>
          <p:cNvSpPr>
            <a:spLocks noGrp="1"/>
          </p:cNvSpPr>
          <p:nvPr>
            <p:ph type="body" sz="quarter" idx="10"/>
          </p:nvPr>
        </p:nvSpPr>
        <p:spPr>
          <a:xfrm>
            <a:off x="348124" y="1995659"/>
            <a:ext cx="11503025" cy="3928064"/>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Tree>
    <p:extLst>
      <p:ext uri="{BB962C8B-B14F-4D97-AF65-F5344CB8AC3E}">
        <p14:creationId xmlns:p14="http://schemas.microsoft.com/office/powerpoint/2010/main" val="3243034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801350" y="6229350"/>
            <a:ext cx="857250" cy="361950"/>
          </a:xfrm>
          <a:prstGeom prst="rect">
            <a:avLst/>
          </a:prstGeom>
        </p:spPr>
      </p:pic>
      <p:sp>
        <p:nvSpPr>
          <p:cNvPr id="17" name="bg object 17"/>
          <p:cNvSpPr/>
          <p:nvPr/>
        </p:nvSpPr>
        <p:spPr>
          <a:xfrm>
            <a:off x="890587" y="6338887"/>
            <a:ext cx="0" cy="163830"/>
          </a:xfrm>
          <a:custGeom>
            <a:avLst/>
            <a:gdLst/>
            <a:ahLst/>
            <a:cxnLst/>
            <a:rect l="l" t="t" r="r" b="b"/>
            <a:pathLst>
              <a:path h="163829">
                <a:moveTo>
                  <a:pt x="0" y="0"/>
                </a:moveTo>
                <a:lnTo>
                  <a:pt x="0" y="163550"/>
                </a:lnTo>
              </a:path>
            </a:pathLst>
          </a:custGeom>
          <a:ln w="9525">
            <a:solidFill>
              <a:srgbClr val="57585B"/>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03173D"/>
                </a:solidFill>
                <a:latin typeface="Calibri"/>
                <a:cs typeface="Calibri"/>
              </a:defRPr>
            </a:lvl1pPr>
          </a:lstStyle>
          <a:p>
            <a:endParaRPr/>
          </a:p>
        </p:txBody>
      </p:sp>
      <p:sp>
        <p:nvSpPr>
          <p:cNvPr id="3" name="Holder 3"/>
          <p:cNvSpPr>
            <a:spLocks noGrp="1"/>
          </p:cNvSpPr>
          <p:nvPr>
            <p:ph sz="half" idx="2"/>
          </p:nvPr>
        </p:nvSpPr>
        <p:spPr>
          <a:xfrm>
            <a:off x="977900" y="2056066"/>
            <a:ext cx="4476750" cy="3735704"/>
          </a:xfrm>
          <a:prstGeom prst="rect">
            <a:avLst/>
          </a:prstGeom>
        </p:spPr>
        <p:txBody>
          <a:bodyPr wrap="square" lIns="0" tIns="0" rIns="0" bIns="0">
            <a:spAutoFit/>
          </a:bodyPr>
          <a:lstStyle>
            <a:lvl1pPr>
              <a:defRPr sz="2400" b="1" i="0">
                <a:solidFill>
                  <a:srgbClr val="03173D"/>
                </a:solidFill>
                <a:latin typeface="Calibri"/>
                <a:cs typeface="Calibri"/>
              </a:defRPr>
            </a:lvl1pPr>
          </a:lstStyle>
          <a:p>
            <a:endParaRPr/>
          </a:p>
        </p:txBody>
      </p:sp>
      <p:sp>
        <p:nvSpPr>
          <p:cNvPr id="4" name="Holder 4"/>
          <p:cNvSpPr>
            <a:spLocks noGrp="1"/>
          </p:cNvSpPr>
          <p:nvPr>
            <p:ph sz="half" idx="3"/>
          </p:nvPr>
        </p:nvSpPr>
        <p:spPr>
          <a:xfrm>
            <a:off x="6936740" y="2033206"/>
            <a:ext cx="4681855" cy="3480435"/>
          </a:xfrm>
          <a:prstGeom prst="rect">
            <a:avLst/>
          </a:prstGeom>
        </p:spPr>
        <p:txBody>
          <a:bodyPr wrap="square" lIns="0" tIns="0" rIns="0" bIns="0">
            <a:spAutoFit/>
          </a:bodyPr>
          <a:lstStyle>
            <a:lvl1pPr>
              <a:defRPr sz="2400" b="1" i="0">
                <a:solidFill>
                  <a:srgbClr val="03173D"/>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888A8E"/>
                </a:solidFill>
                <a:latin typeface="Arial"/>
                <a:cs typeface="Arial"/>
              </a:defRPr>
            </a:lvl1pPr>
          </a:lstStyle>
          <a:p>
            <a:pPr marL="12700">
              <a:lnSpc>
                <a:spcPct val="100000"/>
              </a:lnSpc>
              <a:spcBef>
                <a:spcPts val="50"/>
              </a:spcBef>
            </a:pPr>
            <a:r>
              <a:t>CONFIDENTIAL</a:t>
            </a:r>
            <a:r>
              <a:rPr spc="5"/>
              <a:t> </a:t>
            </a:r>
            <a:r>
              <a:t>–</a:t>
            </a:r>
            <a:r>
              <a:rPr spc="-15"/>
              <a:t> </a:t>
            </a:r>
            <a:r>
              <a:rPr spc="-10"/>
              <a:t>Contains</a:t>
            </a:r>
            <a:r>
              <a:rPr spc="-50"/>
              <a:t> </a:t>
            </a:r>
            <a:r>
              <a:t>proprietary</a:t>
            </a:r>
            <a:r>
              <a:rPr spc="25"/>
              <a:t> </a:t>
            </a:r>
            <a:r>
              <a:t>information.</a:t>
            </a:r>
            <a:r>
              <a:rPr spc="-15"/>
              <a:t> </a:t>
            </a:r>
            <a:r>
              <a:rPr spc="-10"/>
              <a:t>Not</a:t>
            </a:r>
            <a:r>
              <a:rPr spc="-15"/>
              <a:t> </a:t>
            </a:r>
            <a:r>
              <a:t>intended</a:t>
            </a:r>
            <a:r>
              <a:rPr spc="-20"/>
              <a:t> </a:t>
            </a:r>
            <a:r>
              <a:t>for</a:t>
            </a:r>
            <a:r>
              <a:rPr spc="-55"/>
              <a:t> </a:t>
            </a:r>
            <a:r>
              <a:t>external</a:t>
            </a:r>
            <a:r>
              <a:rPr spc="-45"/>
              <a:t> </a:t>
            </a:r>
            <a:r>
              <a:rPr spc="-10"/>
              <a:t>distribution.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7" name="Holder 7"/>
          <p:cNvSpPr>
            <a:spLocks noGrp="1"/>
          </p:cNvSpPr>
          <p:nvPr>
            <p:ph type="sldNum" sz="quarter" idx="7"/>
          </p:nvPr>
        </p:nvSpPr>
        <p:spPr/>
        <p:txBody>
          <a:bodyPr lIns="0" tIns="0" rIns="0" bIns="0"/>
          <a:lstStyle>
            <a:lvl1pPr>
              <a:defRPr sz="1200" b="0" i="0">
                <a:solidFill>
                  <a:srgbClr val="57585B"/>
                </a:solidFill>
                <a:latin typeface="Arial"/>
                <a:cs typeface="Arial"/>
              </a:defRPr>
            </a:lvl1pPr>
          </a:lstStyle>
          <a:p>
            <a:pPr marL="121920">
              <a:lnSpc>
                <a:spcPts val="1425"/>
              </a:lnSpc>
            </a:pPr>
            <a:fld id="{81D60167-4931-47E6-BA6A-407CBD079E47}" type="slidenum">
              <a:rPr spc="-50" dirty="0"/>
              <a:t>‹#›</a:t>
            </a:fld>
            <a:endParaRPr spc="-50"/>
          </a:p>
        </p:txBody>
      </p:sp>
    </p:spTree>
    <p:extLst>
      <p:ext uri="{BB962C8B-B14F-4D97-AF65-F5344CB8AC3E}">
        <p14:creationId xmlns:p14="http://schemas.microsoft.com/office/powerpoint/2010/main" val="279598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10/23/2025</a:t>
            </a:fld>
            <a:endParaRPr lang="en-US"/>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cxnSp>
        <p:nvCxnSpPr>
          <p:cNvPr id="12" name="Straight Connector 11">
            <a:extLst>
              <a:ext uri="{FF2B5EF4-FFF2-40B4-BE49-F238E27FC236}">
                <a16:creationId xmlns:a16="http://schemas.microsoft.com/office/drawing/2014/main" id="{06D362EF-E079-514F-814C-6085176CA7AD}"/>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2160402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rganization Chart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EDA014-6F41-4B1F-1A21-C455C1C242C6}"/>
              </a:ext>
            </a:extLst>
          </p:cNvPr>
          <p:cNvSpPr>
            <a:spLocks noGrp="1"/>
          </p:cNvSpPr>
          <p:nvPr>
            <p:ph type="title" hasCustomPrompt="1"/>
          </p:nvPr>
        </p:nvSpPr>
        <p:spPr>
          <a:xfrm>
            <a:off x="695653" y="5203326"/>
            <a:ext cx="3334808" cy="1499616"/>
          </a:xfrm>
        </p:spPr>
        <p:txBody>
          <a:bodyPr/>
          <a:lstStyle>
            <a:lvl1pPr>
              <a:defRPr spc="-150" baseline="0">
                <a:solidFill>
                  <a:schemeClr val="tx1"/>
                </a:solidFill>
              </a:defRPr>
            </a:lvl1pPr>
          </a:lstStyle>
          <a:p>
            <a:pPr lvl="0"/>
            <a:r>
              <a:rPr lang="en-US"/>
              <a:t>ADD TITLE HERE</a:t>
            </a:r>
          </a:p>
        </p:txBody>
      </p:sp>
      <p:sp>
        <p:nvSpPr>
          <p:cNvPr id="76" name="Text Placeholder 75">
            <a:extLst>
              <a:ext uri="{FF2B5EF4-FFF2-40B4-BE49-F238E27FC236}">
                <a16:creationId xmlns:a16="http://schemas.microsoft.com/office/drawing/2014/main" id="{D04C843A-0D3B-5292-7A5E-BAC03012E08D}"/>
              </a:ext>
            </a:extLst>
          </p:cNvPr>
          <p:cNvSpPr>
            <a:spLocks noGrp="1"/>
          </p:cNvSpPr>
          <p:nvPr>
            <p:ph type="body" sz="quarter" idx="16" hasCustomPrompt="1"/>
          </p:nvPr>
        </p:nvSpPr>
        <p:spPr>
          <a:xfrm>
            <a:off x="5112344" y="813596"/>
            <a:ext cx="5122343" cy="478719"/>
          </a:xfrm>
          <a:solidFill>
            <a:schemeClr val="bg1">
              <a:lumMod val="95000"/>
            </a:schemeClr>
          </a:solidFill>
        </p:spPr>
        <p:txBody>
          <a:bodyPr lIns="0" tIns="45720" rIns="0" bIns="0" anchor="t">
            <a:noAutofit/>
          </a:bodyPr>
          <a:lstStyle>
            <a:lvl1pPr marL="0" indent="0" algn="ctr">
              <a:lnSpc>
                <a:spcPct val="10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77" name="Text Placeholder 75">
            <a:extLst>
              <a:ext uri="{FF2B5EF4-FFF2-40B4-BE49-F238E27FC236}">
                <a16:creationId xmlns:a16="http://schemas.microsoft.com/office/drawing/2014/main" id="{77A040FE-E695-795B-7237-31D38995F803}"/>
              </a:ext>
            </a:extLst>
          </p:cNvPr>
          <p:cNvSpPr>
            <a:spLocks noGrp="1"/>
          </p:cNvSpPr>
          <p:nvPr>
            <p:ph type="body" sz="quarter" idx="17" hasCustomPrompt="1"/>
          </p:nvPr>
        </p:nvSpPr>
        <p:spPr>
          <a:xfrm>
            <a:off x="6911640" y="1022595"/>
            <a:ext cx="1518002" cy="230560"/>
          </a:xfrm>
        </p:spPr>
        <p:txBody>
          <a:bodyPr lIns="0" tIns="0" rIns="0" bIns="0">
            <a:noAutofit/>
          </a:bodyPr>
          <a:lstStyle>
            <a:lvl1pPr marL="0" indent="0" algn="ctr">
              <a:lnSpc>
                <a:spcPct val="10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79" name="Text Placeholder 75">
            <a:extLst>
              <a:ext uri="{FF2B5EF4-FFF2-40B4-BE49-F238E27FC236}">
                <a16:creationId xmlns:a16="http://schemas.microsoft.com/office/drawing/2014/main" id="{5D0D8CBF-9449-C8E9-BF16-62041F0DD123}"/>
              </a:ext>
            </a:extLst>
          </p:cNvPr>
          <p:cNvSpPr>
            <a:spLocks noGrp="1"/>
          </p:cNvSpPr>
          <p:nvPr>
            <p:ph type="body" sz="quarter" idx="18" hasCustomPrompt="1"/>
          </p:nvPr>
        </p:nvSpPr>
        <p:spPr>
          <a:xfrm>
            <a:off x="5112344" y="1540118"/>
            <a:ext cx="1886028" cy="461816"/>
          </a:xfrm>
          <a:solidFill>
            <a:schemeClr val="bg1">
              <a:lumMod val="95000"/>
            </a:schemeClr>
          </a:solidFill>
        </p:spPr>
        <p:txBody>
          <a:bodyPr lIns="0" tIns="45720" rIns="0" bIns="0" anchor="t">
            <a:noAutofit/>
          </a:bodyPr>
          <a:lstStyle>
            <a:lvl1pPr marL="0" indent="0" algn="ctr">
              <a:lnSpc>
                <a:spcPct val="10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80" name="Text Placeholder 75">
            <a:extLst>
              <a:ext uri="{FF2B5EF4-FFF2-40B4-BE49-F238E27FC236}">
                <a16:creationId xmlns:a16="http://schemas.microsoft.com/office/drawing/2014/main" id="{C58AC76D-B9ED-7062-D3E3-13FD8271DF86}"/>
              </a:ext>
            </a:extLst>
          </p:cNvPr>
          <p:cNvSpPr>
            <a:spLocks noGrp="1"/>
          </p:cNvSpPr>
          <p:nvPr>
            <p:ph type="body" sz="quarter" idx="19" hasCustomPrompt="1"/>
          </p:nvPr>
        </p:nvSpPr>
        <p:spPr>
          <a:xfrm>
            <a:off x="5296357" y="1761880"/>
            <a:ext cx="1518002" cy="240054"/>
          </a:xfrm>
        </p:spPr>
        <p:txBody>
          <a:bodyPr lIns="0" tIns="0" rIns="0" bIns="0">
            <a:noAutofit/>
          </a:bodyPr>
          <a:lstStyle>
            <a:lvl1pPr marL="0" indent="0" algn="ctr">
              <a:lnSpc>
                <a:spcPct val="10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83" name="Text Placeholder 75">
            <a:extLst>
              <a:ext uri="{FF2B5EF4-FFF2-40B4-BE49-F238E27FC236}">
                <a16:creationId xmlns:a16="http://schemas.microsoft.com/office/drawing/2014/main" id="{3D0E13B6-82DA-E1F0-14D0-3E5B9523BB4E}"/>
              </a:ext>
            </a:extLst>
          </p:cNvPr>
          <p:cNvSpPr>
            <a:spLocks noGrp="1"/>
          </p:cNvSpPr>
          <p:nvPr>
            <p:ph type="body" sz="quarter" idx="20" hasCustomPrompt="1"/>
          </p:nvPr>
        </p:nvSpPr>
        <p:spPr>
          <a:xfrm>
            <a:off x="3836510" y="2780550"/>
            <a:ext cx="1203516" cy="932078"/>
          </a:xfrm>
          <a:solidFill>
            <a:schemeClr val="accent1"/>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84" name="Text Placeholder 75">
            <a:extLst>
              <a:ext uri="{FF2B5EF4-FFF2-40B4-BE49-F238E27FC236}">
                <a16:creationId xmlns:a16="http://schemas.microsoft.com/office/drawing/2014/main" id="{27E27842-5DD1-15AB-83B5-64176B9D8776}"/>
              </a:ext>
            </a:extLst>
          </p:cNvPr>
          <p:cNvSpPr>
            <a:spLocks noGrp="1"/>
          </p:cNvSpPr>
          <p:nvPr>
            <p:ph type="body" sz="quarter" idx="21" hasCustomPrompt="1"/>
          </p:nvPr>
        </p:nvSpPr>
        <p:spPr>
          <a:xfrm>
            <a:off x="3948408" y="3260736"/>
            <a:ext cx="968671" cy="371708"/>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7" name="Text Placeholder 75">
            <a:extLst>
              <a:ext uri="{FF2B5EF4-FFF2-40B4-BE49-F238E27FC236}">
                <a16:creationId xmlns:a16="http://schemas.microsoft.com/office/drawing/2014/main" id="{2A5B6C63-E743-2FC0-536F-AED24702BE53}"/>
              </a:ext>
            </a:extLst>
          </p:cNvPr>
          <p:cNvSpPr>
            <a:spLocks noGrp="1"/>
          </p:cNvSpPr>
          <p:nvPr>
            <p:ph type="body" sz="quarter" idx="50" hasCustomPrompt="1"/>
          </p:nvPr>
        </p:nvSpPr>
        <p:spPr>
          <a:xfrm>
            <a:off x="5117265" y="2780550"/>
            <a:ext cx="1203516" cy="932078"/>
          </a:xfrm>
          <a:solidFill>
            <a:schemeClr val="accent1"/>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87" name="Text Placeholder 75">
            <a:extLst>
              <a:ext uri="{FF2B5EF4-FFF2-40B4-BE49-F238E27FC236}">
                <a16:creationId xmlns:a16="http://schemas.microsoft.com/office/drawing/2014/main" id="{7F7030CB-EB0C-9B09-090E-A8356E378180}"/>
              </a:ext>
            </a:extLst>
          </p:cNvPr>
          <p:cNvSpPr>
            <a:spLocks noGrp="1"/>
          </p:cNvSpPr>
          <p:nvPr>
            <p:ph type="body" sz="quarter" idx="23" hasCustomPrompt="1"/>
          </p:nvPr>
        </p:nvSpPr>
        <p:spPr>
          <a:xfrm>
            <a:off x="5232328" y="3260736"/>
            <a:ext cx="968671" cy="371708"/>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8" name="Text Placeholder 75">
            <a:extLst>
              <a:ext uri="{FF2B5EF4-FFF2-40B4-BE49-F238E27FC236}">
                <a16:creationId xmlns:a16="http://schemas.microsoft.com/office/drawing/2014/main" id="{D072F97D-9D13-51B0-BF1A-7EB564B80C9B}"/>
              </a:ext>
            </a:extLst>
          </p:cNvPr>
          <p:cNvSpPr>
            <a:spLocks noGrp="1"/>
          </p:cNvSpPr>
          <p:nvPr>
            <p:ph type="body" sz="quarter" idx="51" hasCustomPrompt="1"/>
          </p:nvPr>
        </p:nvSpPr>
        <p:spPr>
          <a:xfrm>
            <a:off x="6398020" y="2780550"/>
            <a:ext cx="1203516" cy="932078"/>
          </a:xfrm>
          <a:solidFill>
            <a:schemeClr val="accent1"/>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92" name="Text Placeholder 75">
            <a:extLst>
              <a:ext uri="{FF2B5EF4-FFF2-40B4-BE49-F238E27FC236}">
                <a16:creationId xmlns:a16="http://schemas.microsoft.com/office/drawing/2014/main" id="{083F55B6-0BBA-3B17-C85B-DE9931C6E92B}"/>
              </a:ext>
            </a:extLst>
          </p:cNvPr>
          <p:cNvSpPr>
            <a:spLocks noGrp="1"/>
          </p:cNvSpPr>
          <p:nvPr>
            <p:ph type="body" sz="quarter" idx="25" hasCustomPrompt="1"/>
          </p:nvPr>
        </p:nvSpPr>
        <p:spPr>
          <a:xfrm>
            <a:off x="6514305" y="3260736"/>
            <a:ext cx="968671" cy="371708"/>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9" name="Text Placeholder 75">
            <a:extLst>
              <a:ext uri="{FF2B5EF4-FFF2-40B4-BE49-F238E27FC236}">
                <a16:creationId xmlns:a16="http://schemas.microsoft.com/office/drawing/2014/main" id="{FFE950DC-49CF-CEB6-D1D5-0D1B59774DF7}"/>
              </a:ext>
            </a:extLst>
          </p:cNvPr>
          <p:cNvSpPr>
            <a:spLocks noGrp="1"/>
          </p:cNvSpPr>
          <p:nvPr>
            <p:ph type="body" sz="quarter" idx="52" hasCustomPrompt="1"/>
          </p:nvPr>
        </p:nvSpPr>
        <p:spPr>
          <a:xfrm>
            <a:off x="7678775" y="2780550"/>
            <a:ext cx="1203516" cy="932078"/>
          </a:xfrm>
          <a:solidFill>
            <a:schemeClr val="accent3"/>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95" name="Text Placeholder 75">
            <a:extLst>
              <a:ext uri="{FF2B5EF4-FFF2-40B4-BE49-F238E27FC236}">
                <a16:creationId xmlns:a16="http://schemas.microsoft.com/office/drawing/2014/main" id="{F3F35494-F288-2EC4-C869-4269996F6AA6}"/>
              </a:ext>
            </a:extLst>
          </p:cNvPr>
          <p:cNvSpPr>
            <a:spLocks noGrp="1"/>
          </p:cNvSpPr>
          <p:nvPr>
            <p:ph type="body" sz="quarter" idx="27" hasCustomPrompt="1"/>
          </p:nvPr>
        </p:nvSpPr>
        <p:spPr>
          <a:xfrm>
            <a:off x="7795240" y="3260736"/>
            <a:ext cx="968671" cy="371708"/>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10" name="Text Placeholder 75">
            <a:extLst>
              <a:ext uri="{FF2B5EF4-FFF2-40B4-BE49-F238E27FC236}">
                <a16:creationId xmlns:a16="http://schemas.microsoft.com/office/drawing/2014/main" id="{7D9B64EE-0F30-33E9-2335-24240E9D8139}"/>
              </a:ext>
            </a:extLst>
          </p:cNvPr>
          <p:cNvSpPr>
            <a:spLocks noGrp="1"/>
          </p:cNvSpPr>
          <p:nvPr>
            <p:ph type="body" sz="quarter" idx="53" hasCustomPrompt="1"/>
          </p:nvPr>
        </p:nvSpPr>
        <p:spPr>
          <a:xfrm>
            <a:off x="8959530" y="2780550"/>
            <a:ext cx="1203516" cy="932078"/>
          </a:xfrm>
          <a:solidFill>
            <a:schemeClr val="accent3"/>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98" name="Text Placeholder 75">
            <a:extLst>
              <a:ext uri="{FF2B5EF4-FFF2-40B4-BE49-F238E27FC236}">
                <a16:creationId xmlns:a16="http://schemas.microsoft.com/office/drawing/2014/main" id="{4460FB63-57AF-2455-308F-47523B46CD9B}"/>
              </a:ext>
            </a:extLst>
          </p:cNvPr>
          <p:cNvSpPr>
            <a:spLocks noGrp="1"/>
          </p:cNvSpPr>
          <p:nvPr>
            <p:ph type="body" sz="quarter" idx="29" hasCustomPrompt="1"/>
          </p:nvPr>
        </p:nvSpPr>
        <p:spPr>
          <a:xfrm>
            <a:off x="9083290" y="3260736"/>
            <a:ext cx="968671" cy="371708"/>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11" name="Text Placeholder 75">
            <a:extLst>
              <a:ext uri="{FF2B5EF4-FFF2-40B4-BE49-F238E27FC236}">
                <a16:creationId xmlns:a16="http://schemas.microsoft.com/office/drawing/2014/main" id="{8CB2A02B-5BCF-15F1-CD50-CDA1ABF5E004}"/>
              </a:ext>
            </a:extLst>
          </p:cNvPr>
          <p:cNvSpPr>
            <a:spLocks noGrp="1"/>
          </p:cNvSpPr>
          <p:nvPr>
            <p:ph type="body" sz="quarter" idx="54" hasCustomPrompt="1"/>
          </p:nvPr>
        </p:nvSpPr>
        <p:spPr>
          <a:xfrm>
            <a:off x="10240287" y="2780550"/>
            <a:ext cx="1203516" cy="932078"/>
          </a:xfrm>
          <a:solidFill>
            <a:schemeClr val="accent5"/>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101" name="Text Placeholder 75">
            <a:extLst>
              <a:ext uri="{FF2B5EF4-FFF2-40B4-BE49-F238E27FC236}">
                <a16:creationId xmlns:a16="http://schemas.microsoft.com/office/drawing/2014/main" id="{9F90F308-B686-9D9A-4663-AF5E744F7682}"/>
              </a:ext>
            </a:extLst>
          </p:cNvPr>
          <p:cNvSpPr>
            <a:spLocks noGrp="1"/>
          </p:cNvSpPr>
          <p:nvPr>
            <p:ph type="body" sz="quarter" idx="31" hasCustomPrompt="1"/>
          </p:nvPr>
        </p:nvSpPr>
        <p:spPr>
          <a:xfrm>
            <a:off x="10352897" y="3260736"/>
            <a:ext cx="968671" cy="371708"/>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29" name="Text Placeholder 75">
            <a:extLst>
              <a:ext uri="{FF2B5EF4-FFF2-40B4-BE49-F238E27FC236}">
                <a16:creationId xmlns:a16="http://schemas.microsoft.com/office/drawing/2014/main" id="{EDA4D0DF-6ADC-9C65-B4FE-9ED9941E39D1}"/>
              </a:ext>
            </a:extLst>
          </p:cNvPr>
          <p:cNvSpPr>
            <a:spLocks noGrp="1"/>
          </p:cNvSpPr>
          <p:nvPr>
            <p:ph type="body" sz="quarter" idx="60" hasCustomPrompt="1"/>
          </p:nvPr>
        </p:nvSpPr>
        <p:spPr>
          <a:xfrm>
            <a:off x="3836510" y="3801057"/>
            <a:ext cx="1203516" cy="932078"/>
          </a:xfrm>
          <a:solidFill>
            <a:schemeClr val="bg1">
              <a:lumMod val="95000"/>
            </a:schemeClr>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30" name="Text Placeholder 75">
            <a:extLst>
              <a:ext uri="{FF2B5EF4-FFF2-40B4-BE49-F238E27FC236}">
                <a16:creationId xmlns:a16="http://schemas.microsoft.com/office/drawing/2014/main" id="{54B649FE-E5EA-5BE5-D874-B19A22A6B864}"/>
              </a:ext>
            </a:extLst>
          </p:cNvPr>
          <p:cNvSpPr>
            <a:spLocks noGrp="1"/>
          </p:cNvSpPr>
          <p:nvPr>
            <p:ph type="body" sz="quarter" idx="61" hasCustomPrompt="1"/>
          </p:nvPr>
        </p:nvSpPr>
        <p:spPr>
          <a:xfrm>
            <a:off x="3948408" y="4281242"/>
            <a:ext cx="968671" cy="390527"/>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28" name="Text Placeholder 75">
            <a:extLst>
              <a:ext uri="{FF2B5EF4-FFF2-40B4-BE49-F238E27FC236}">
                <a16:creationId xmlns:a16="http://schemas.microsoft.com/office/drawing/2014/main" id="{E3ED1206-42F8-7BE7-A0DF-7A77D873C4CC}"/>
              </a:ext>
            </a:extLst>
          </p:cNvPr>
          <p:cNvSpPr>
            <a:spLocks noGrp="1"/>
          </p:cNvSpPr>
          <p:nvPr>
            <p:ph type="body" sz="quarter" idx="59" hasCustomPrompt="1"/>
          </p:nvPr>
        </p:nvSpPr>
        <p:spPr>
          <a:xfrm>
            <a:off x="5117265" y="3801057"/>
            <a:ext cx="1203516" cy="932078"/>
          </a:xfrm>
          <a:solidFill>
            <a:schemeClr val="bg1">
              <a:lumMod val="95000"/>
            </a:schemeClr>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31" name="Text Placeholder 75">
            <a:extLst>
              <a:ext uri="{FF2B5EF4-FFF2-40B4-BE49-F238E27FC236}">
                <a16:creationId xmlns:a16="http://schemas.microsoft.com/office/drawing/2014/main" id="{8EE94704-A776-2C31-EBC1-4E905AF7A2D3}"/>
              </a:ext>
            </a:extLst>
          </p:cNvPr>
          <p:cNvSpPr>
            <a:spLocks noGrp="1"/>
          </p:cNvSpPr>
          <p:nvPr>
            <p:ph type="body" sz="quarter" idx="62" hasCustomPrompt="1"/>
          </p:nvPr>
        </p:nvSpPr>
        <p:spPr>
          <a:xfrm>
            <a:off x="5232328" y="4281242"/>
            <a:ext cx="968671" cy="390527"/>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27" name="Text Placeholder 75">
            <a:extLst>
              <a:ext uri="{FF2B5EF4-FFF2-40B4-BE49-F238E27FC236}">
                <a16:creationId xmlns:a16="http://schemas.microsoft.com/office/drawing/2014/main" id="{1747C7B6-08D3-C80A-4DA7-FFF61F30F909}"/>
              </a:ext>
            </a:extLst>
          </p:cNvPr>
          <p:cNvSpPr>
            <a:spLocks noGrp="1"/>
          </p:cNvSpPr>
          <p:nvPr>
            <p:ph type="body" sz="quarter" idx="58" hasCustomPrompt="1"/>
          </p:nvPr>
        </p:nvSpPr>
        <p:spPr>
          <a:xfrm>
            <a:off x="6398020" y="3801057"/>
            <a:ext cx="1203516" cy="932078"/>
          </a:xfrm>
          <a:solidFill>
            <a:schemeClr val="bg1">
              <a:lumMod val="95000"/>
            </a:schemeClr>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32" name="Text Placeholder 75">
            <a:extLst>
              <a:ext uri="{FF2B5EF4-FFF2-40B4-BE49-F238E27FC236}">
                <a16:creationId xmlns:a16="http://schemas.microsoft.com/office/drawing/2014/main" id="{BB76F855-82BD-D038-34B2-DE51CD923001}"/>
              </a:ext>
            </a:extLst>
          </p:cNvPr>
          <p:cNvSpPr>
            <a:spLocks noGrp="1"/>
          </p:cNvSpPr>
          <p:nvPr>
            <p:ph type="body" sz="quarter" idx="63" hasCustomPrompt="1"/>
          </p:nvPr>
        </p:nvSpPr>
        <p:spPr>
          <a:xfrm>
            <a:off x="6514305" y="4281242"/>
            <a:ext cx="968671" cy="390527"/>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26" name="Text Placeholder 75">
            <a:extLst>
              <a:ext uri="{FF2B5EF4-FFF2-40B4-BE49-F238E27FC236}">
                <a16:creationId xmlns:a16="http://schemas.microsoft.com/office/drawing/2014/main" id="{1C6335A1-8BD5-DC54-94C4-8F0CEF2B7521}"/>
              </a:ext>
            </a:extLst>
          </p:cNvPr>
          <p:cNvSpPr>
            <a:spLocks noGrp="1"/>
          </p:cNvSpPr>
          <p:nvPr>
            <p:ph type="body" sz="quarter" idx="57" hasCustomPrompt="1"/>
          </p:nvPr>
        </p:nvSpPr>
        <p:spPr>
          <a:xfrm>
            <a:off x="7678775" y="3801057"/>
            <a:ext cx="1203516" cy="932078"/>
          </a:xfrm>
          <a:solidFill>
            <a:schemeClr val="bg1">
              <a:lumMod val="95000"/>
            </a:schemeClr>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33" name="Text Placeholder 75">
            <a:extLst>
              <a:ext uri="{FF2B5EF4-FFF2-40B4-BE49-F238E27FC236}">
                <a16:creationId xmlns:a16="http://schemas.microsoft.com/office/drawing/2014/main" id="{D0CBA7B2-0907-0A18-B0AA-72D0F8DC2D0C}"/>
              </a:ext>
            </a:extLst>
          </p:cNvPr>
          <p:cNvSpPr>
            <a:spLocks noGrp="1"/>
          </p:cNvSpPr>
          <p:nvPr>
            <p:ph type="body" sz="quarter" idx="64" hasCustomPrompt="1"/>
          </p:nvPr>
        </p:nvSpPr>
        <p:spPr>
          <a:xfrm>
            <a:off x="7795240" y="4281242"/>
            <a:ext cx="968671" cy="390527"/>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25" name="Text Placeholder 75">
            <a:extLst>
              <a:ext uri="{FF2B5EF4-FFF2-40B4-BE49-F238E27FC236}">
                <a16:creationId xmlns:a16="http://schemas.microsoft.com/office/drawing/2014/main" id="{94B2705B-E6E3-0E1C-4983-E2DD37C2E36A}"/>
              </a:ext>
            </a:extLst>
          </p:cNvPr>
          <p:cNvSpPr>
            <a:spLocks noGrp="1"/>
          </p:cNvSpPr>
          <p:nvPr>
            <p:ph type="body" sz="quarter" idx="56" hasCustomPrompt="1"/>
          </p:nvPr>
        </p:nvSpPr>
        <p:spPr>
          <a:xfrm>
            <a:off x="8959530" y="3801057"/>
            <a:ext cx="1203516" cy="932078"/>
          </a:xfrm>
          <a:solidFill>
            <a:schemeClr val="bg1">
              <a:lumMod val="95000"/>
            </a:schemeClr>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34" name="Text Placeholder 75">
            <a:extLst>
              <a:ext uri="{FF2B5EF4-FFF2-40B4-BE49-F238E27FC236}">
                <a16:creationId xmlns:a16="http://schemas.microsoft.com/office/drawing/2014/main" id="{6E9CEDFA-D5B1-C6EB-D1D6-028A762E6EFD}"/>
              </a:ext>
            </a:extLst>
          </p:cNvPr>
          <p:cNvSpPr>
            <a:spLocks noGrp="1"/>
          </p:cNvSpPr>
          <p:nvPr>
            <p:ph type="body" sz="quarter" idx="65" hasCustomPrompt="1"/>
          </p:nvPr>
        </p:nvSpPr>
        <p:spPr>
          <a:xfrm>
            <a:off x="9083290" y="4281242"/>
            <a:ext cx="968671" cy="390527"/>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24" name="Text Placeholder 75">
            <a:extLst>
              <a:ext uri="{FF2B5EF4-FFF2-40B4-BE49-F238E27FC236}">
                <a16:creationId xmlns:a16="http://schemas.microsoft.com/office/drawing/2014/main" id="{86D1DFDE-E9E4-DCD0-0602-F55129AE2D7D}"/>
              </a:ext>
            </a:extLst>
          </p:cNvPr>
          <p:cNvSpPr>
            <a:spLocks noGrp="1"/>
          </p:cNvSpPr>
          <p:nvPr>
            <p:ph type="body" sz="quarter" idx="55" hasCustomPrompt="1"/>
          </p:nvPr>
        </p:nvSpPr>
        <p:spPr>
          <a:xfrm>
            <a:off x="10240287" y="3801057"/>
            <a:ext cx="1203516" cy="932078"/>
          </a:xfrm>
          <a:solidFill>
            <a:schemeClr val="bg1">
              <a:lumMod val="95000"/>
            </a:schemeClr>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35" name="Text Placeholder 75">
            <a:extLst>
              <a:ext uri="{FF2B5EF4-FFF2-40B4-BE49-F238E27FC236}">
                <a16:creationId xmlns:a16="http://schemas.microsoft.com/office/drawing/2014/main" id="{999D3DA5-BE79-94E3-AE49-08ED839F78A0}"/>
              </a:ext>
            </a:extLst>
          </p:cNvPr>
          <p:cNvSpPr>
            <a:spLocks noGrp="1"/>
          </p:cNvSpPr>
          <p:nvPr>
            <p:ph type="body" sz="quarter" idx="66" hasCustomPrompt="1"/>
          </p:nvPr>
        </p:nvSpPr>
        <p:spPr>
          <a:xfrm>
            <a:off x="10352897" y="4281242"/>
            <a:ext cx="968671" cy="390527"/>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37" name="Text Placeholder 75">
            <a:extLst>
              <a:ext uri="{FF2B5EF4-FFF2-40B4-BE49-F238E27FC236}">
                <a16:creationId xmlns:a16="http://schemas.microsoft.com/office/drawing/2014/main" id="{AEF544B0-96F5-DABA-6C01-3DFBFD6B6084}"/>
              </a:ext>
            </a:extLst>
          </p:cNvPr>
          <p:cNvSpPr>
            <a:spLocks noGrp="1"/>
          </p:cNvSpPr>
          <p:nvPr>
            <p:ph type="body" sz="quarter" idx="68" hasCustomPrompt="1"/>
          </p:nvPr>
        </p:nvSpPr>
        <p:spPr>
          <a:xfrm>
            <a:off x="5112344" y="4817057"/>
            <a:ext cx="1203516" cy="932078"/>
          </a:xfrm>
          <a:solidFill>
            <a:schemeClr val="bg1">
              <a:lumMod val="95000"/>
            </a:schemeClr>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38" name="Text Placeholder 75">
            <a:extLst>
              <a:ext uri="{FF2B5EF4-FFF2-40B4-BE49-F238E27FC236}">
                <a16:creationId xmlns:a16="http://schemas.microsoft.com/office/drawing/2014/main" id="{26988D8C-9F63-B695-760D-71771A15955F}"/>
              </a:ext>
            </a:extLst>
          </p:cNvPr>
          <p:cNvSpPr>
            <a:spLocks noGrp="1"/>
          </p:cNvSpPr>
          <p:nvPr>
            <p:ph type="body" sz="quarter" idx="69" hasCustomPrompt="1"/>
          </p:nvPr>
        </p:nvSpPr>
        <p:spPr>
          <a:xfrm>
            <a:off x="5242488" y="5297242"/>
            <a:ext cx="968671" cy="390527"/>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sp>
        <p:nvSpPr>
          <p:cNvPr id="36" name="Text Placeholder 75">
            <a:extLst>
              <a:ext uri="{FF2B5EF4-FFF2-40B4-BE49-F238E27FC236}">
                <a16:creationId xmlns:a16="http://schemas.microsoft.com/office/drawing/2014/main" id="{A5A86C41-8E7B-8D4E-B4B1-021E17E89689}"/>
              </a:ext>
            </a:extLst>
          </p:cNvPr>
          <p:cNvSpPr>
            <a:spLocks noGrp="1"/>
          </p:cNvSpPr>
          <p:nvPr>
            <p:ph type="body" sz="quarter" idx="67" hasCustomPrompt="1"/>
          </p:nvPr>
        </p:nvSpPr>
        <p:spPr>
          <a:xfrm>
            <a:off x="7678775" y="4817057"/>
            <a:ext cx="1203516" cy="932078"/>
          </a:xfrm>
          <a:solidFill>
            <a:schemeClr val="bg1">
              <a:lumMod val="95000"/>
            </a:schemeClr>
          </a:solidFill>
        </p:spPr>
        <p:txBody>
          <a:bodyPr lIns="91440" tIns="146304" rIns="91440" bIns="0" anchor="t">
            <a:noAutofit/>
          </a:bodyPr>
          <a:lstStyle>
            <a:lvl1pPr marL="0" indent="0" algn="ctr">
              <a:lnSpc>
                <a:spcPct val="80000"/>
              </a:lnSpc>
              <a:spcBef>
                <a:spcPts val="0"/>
              </a:spcBef>
              <a:spcAft>
                <a:spcPts val="0"/>
              </a:spcAft>
              <a:buNone/>
              <a:defRPr sz="1300" b="1" baseline="0">
                <a:solidFill>
                  <a:schemeClr val="tx1"/>
                </a:solidFill>
                <a:latin typeface="+mj-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TITLE HERE</a:t>
            </a:r>
          </a:p>
        </p:txBody>
      </p:sp>
      <p:sp>
        <p:nvSpPr>
          <p:cNvPr id="39" name="Text Placeholder 75">
            <a:extLst>
              <a:ext uri="{FF2B5EF4-FFF2-40B4-BE49-F238E27FC236}">
                <a16:creationId xmlns:a16="http://schemas.microsoft.com/office/drawing/2014/main" id="{7CCA22E3-9EEB-5389-FEF2-7DF99D065130}"/>
              </a:ext>
            </a:extLst>
          </p:cNvPr>
          <p:cNvSpPr>
            <a:spLocks noGrp="1"/>
          </p:cNvSpPr>
          <p:nvPr>
            <p:ph type="body" sz="quarter" idx="70" hasCustomPrompt="1"/>
          </p:nvPr>
        </p:nvSpPr>
        <p:spPr>
          <a:xfrm>
            <a:off x="7805400" y="5297242"/>
            <a:ext cx="968671" cy="390527"/>
          </a:xfrm>
        </p:spPr>
        <p:txBody>
          <a:bodyPr lIns="0" tIns="0" rIns="0" bIns="0">
            <a:noAutofit/>
          </a:bodyPr>
          <a:lstStyle>
            <a:lvl1pPr marL="0" indent="0" algn="ctr">
              <a:lnSpc>
                <a:spcPct val="80000"/>
              </a:lnSpc>
              <a:spcBef>
                <a:spcPts val="0"/>
              </a:spcBef>
              <a:spcAft>
                <a:spcPts val="0"/>
              </a:spcAft>
              <a:buNone/>
              <a:defRPr sz="1300" b="0" baseline="0">
                <a:solidFill>
                  <a:schemeClr val="tx1"/>
                </a:solidFill>
                <a:latin typeface="+mn-lt"/>
              </a:defRPr>
            </a:lvl1pPr>
            <a:lvl2pPr marL="128016" indent="0" algn="ctr">
              <a:buNone/>
              <a:defRPr sz="1300"/>
            </a:lvl2pPr>
            <a:lvl3pPr marL="310896" indent="0" algn="ctr">
              <a:buNone/>
              <a:defRPr sz="1300"/>
            </a:lvl3pPr>
            <a:lvl4pPr marL="457200" indent="0" algn="ctr">
              <a:buNone/>
              <a:defRPr sz="1300"/>
            </a:lvl4pPr>
            <a:lvl5pPr marL="640080" indent="0" algn="ctr">
              <a:buNone/>
              <a:defRPr sz="1300"/>
            </a:lvl5pPr>
          </a:lstStyle>
          <a:p>
            <a:pPr lvl="0"/>
            <a:r>
              <a:rPr lang="en-US"/>
              <a:t>Add text here</a:t>
            </a:r>
          </a:p>
        </p:txBody>
      </p:sp>
      <p:cxnSp>
        <p:nvCxnSpPr>
          <p:cNvPr id="5" name="Straight Connector 4">
            <a:extLst>
              <a:ext uri="{FF2B5EF4-FFF2-40B4-BE49-F238E27FC236}">
                <a16:creationId xmlns:a16="http://schemas.microsoft.com/office/drawing/2014/main" id="{8DDE5B96-F011-22D6-E527-0FDD718D6B17}"/>
              </a:ext>
              <a:ext uri="{C183D7F6-B498-43B3-948B-1728B52AA6E4}">
                <adec:decorative xmlns:adec="http://schemas.microsoft.com/office/drawing/2017/decorative" val="1"/>
              </a:ext>
            </a:extLst>
          </p:cNvPr>
          <p:cNvCxnSpPr>
            <a:cxnSpLocks/>
          </p:cNvCxnSpPr>
          <p:nvPr userDrawn="1"/>
        </p:nvCxnSpPr>
        <p:spPr>
          <a:xfrm>
            <a:off x="567337" y="5382565"/>
            <a:ext cx="0" cy="99909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Text Placeholder 7">
            <a:extLst>
              <a:ext uri="{FF2B5EF4-FFF2-40B4-BE49-F238E27FC236}">
                <a16:creationId xmlns:a16="http://schemas.microsoft.com/office/drawing/2014/main" id="{8B5193DC-4E8F-4364-1D19-81A2795C2388}"/>
              </a:ext>
            </a:extLst>
          </p:cNvPr>
          <p:cNvSpPr>
            <a:spLocks noGrp="1"/>
          </p:cNvSpPr>
          <p:nvPr>
            <p:ph type="body" sz="quarter" idx="89" hasCustomPrompt="1"/>
          </p:nvPr>
        </p:nvSpPr>
        <p:spPr>
          <a:xfrm>
            <a:off x="8873729" y="6222340"/>
            <a:ext cx="155448" cy="155448"/>
          </a:xfrm>
          <a:prstGeom prst="rect">
            <a:avLst/>
          </a:prstGeom>
          <a:solidFill>
            <a:schemeClr val="accent1"/>
          </a:solidFill>
        </p:spPr>
        <p:txBody>
          <a:bodyPr anchor="ctr">
            <a:noAutofit/>
          </a:bodyPr>
          <a:lstStyle>
            <a:lvl1pPr marL="0" indent="0" algn="ctr">
              <a:lnSpc>
                <a:spcPct val="100000"/>
              </a:lnSpc>
              <a:spcBef>
                <a:spcPts val="0"/>
              </a:spcBef>
              <a:buFont typeface="Arial" panose="020B0604020202020204" pitchFamily="34" charset="0"/>
              <a:buNone/>
              <a:defRPr sz="400" b="0" cap="all" spc="80" baseline="0">
                <a:noFill/>
                <a:latin typeface="+mn-lt"/>
              </a:defRPr>
            </a:lvl1pPr>
            <a:lvl2pPr marL="342900" indent="0">
              <a:buNone/>
              <a:defRPr sz="1000" b="1">
                <a:latin typeface="+mn-lt"/>
              </a:defRPr>
            </a:lvl2pPr>
            <a:lvl3pPr marL="685800" indent="0">
              <a:buNone/>
              <a:defRPr sz="1000" b="1">
                <a:latin typeface="+mn-lt"/>
              </a:defRPr>
            </a:lvl3pPr>
            <a:lvl4pPr marL="1028700" indent="0">
              <a:buNone/>
              <a:defRPr sz="1000" b="1">
                <a:latin typeface="+mn-lt"/>
              </a:defRPr>
            </a:lvl4pPr>
            <a:lvl5pPr marL="1371600" indent="0">
              <a:buNone/>
              <a:defRPr sz="1000" b="1">
                <a:latin typeface="+mn-lt"/>
              </a:defRPr>
            </a:lvl5pPr>
          </a:lstStyle>
          <a:p>
            <a:pPr lvl="0"/>
            <a:r>
              <a:rPr lang="en-US"/>
              <a:t>X</a:t>
            </a:r>
          </a:p>
        </p:txBody>
      </p:sp>
      <p:sp>
        <p:nvSpPr>
          <p:cNvPr id="68" name="Text Placeholder 67">
            <a:extLst>
              <a:ext uri="{FF2B5EF4-FFF2-40B4-BE49-F238E27FC236}">
                <a16:creationId xmlns:a16="http://schemas.microsoft.com/office/drawing/2014/main" id="{E69998A8-0864-9CA3-0242-1380F2F6D6B2}"/>
              </a:ext>
            </a:extLst>
          </p:cNvPr>
          <p:cNvSpPr>
            <a:spLocks noGrp="1"/>
          </p:cNvSpPr>
          <p:nvPr>
            <p:ph type="body" sz="quarter" idx="13" hasCustomPrompt="1"/>
          </p:nvPr>
        </p:nvSpPr>
        <p:spPr>
          <a:xfrm>
            <a:off x="9070368" y="6196637"/>
            <a:ext cx="563562" cy="179387"/>
          </a:xfrm>
        </p:spPr>
        <p:txBody>
          <a:bodyPr>
            <a:noAutofit/>
          </a:bodyPr>
          <a:lstStyle>
            <a:lvl1pPr marL="0" indent="0">
              <a:buNone/>
              <a:defRPr sz="900" b="0">
                <a:solidFill>
                  <a:schemeClr val="tx1"/>
                </a:solidFill>
              </a:defRPr>
            </a:lvl1pPr>
            <a:lvl2pPr marL="128016" indent="0">
              <a:buNone/>
              <a:defRPr sz="1000"/>
            </a:lvl2pPr>
            <a:lvl3pPr marL="310896" indent="0">
              <a:buNone/>
              <a:defRPr sz="1000"/>
            </a:lvl3pPr>
            <a:lvl4pPr marL="457200" indent="0">
              <a:buNone/>
              <a:defRPr sz="1000"/>
            </a:lvl4pPr>
            <a:lvl5pPr marL="640080" indent="0">
              <a:buNone/>
              <a:defRPr sz="1000"/>
            </a:lvl5pPr>
          </a:lstStyle>
          <a:p>
            <a:pPr lvl="0"/>
            <a:r>
              <a:rPr lang="en-US"/>
              <a:t>Add text</a:t>
            </a:r>
          </a:p>
        </p:txBody>
      </p:sp>
      <p:sp>
        <p:nvSpPr>
          <p:cNvPr id="46" name="Text Placeholder 7">
            <a:extLst>
              <a:ext uri="{FF2B5EF4-FFF2-40B4-BE49-F238E27FC236}">
                <a16:creationId xmlns:a16="http://schemas.microsoft.com/office/drawing/2014/main" id="{F49A2DC4-3DC0-8708-D32E-79CD012CAA6D}"/>
              </a:ext>
            </a:extLst>
          </p:cNvPr>
          <p:cNvSpPr>
            <a:spLocks noGrp="1"/>
          </p:cNvSpPr>
          <p:nvPr>
            <p:ph type="body" sz="quarter" idx="90" hasCustomPrompt="1"/>
          </p:nvPr>
        </p:nvSpPr>
        <p:spPr>
          <a:xfrm>
            <a:off x="9723701" y="6222340"/>
            <a:ext cx="155448" cy="155448"/>
          </a:xfrm>
          <a:prstGeom prst="rect">
            <a:avLst/>
          </a:prstGeom>
          <a:solidFill>
            <a:schemeClr val="accent3"/>
          </a:solidFill>
        </p:spPr>
        <p:txBody>
          <a:bodyPr anchor="ctr">
            <a:noAutofit/>
          </a:bodyPr>
          <a:lstStyle>
            <a:lvl1pPr marL="0" indent="0" algn="ctr">
              <a:lnSpc>
                <a:spcPct val="100000"/>
              </a:lnSpc>
              <a:spcBef>
                <a:spcPts val="0"/>
              </a:spcBef>
              <a:buFont typeface="Arial" panose="020B0604020202020204" pitchFamily="34" charset="0"/>
              <a:buNone/>
              <a:defRPr sz="400" b="0" cap="all" spc="80" baseline="0">
                <a:noFill/>
                <a:latin typeface="+mn-lt"/>
              </a:defRPr>
            </a:lvl1pPr>
            <a:lvl2pPr marL="342900" indent="0">
              <a:buNone/>
              <a:defRPr sz="1000" b="1">
                <a:latin typeface="+mn-lt"/>
              </a:defRPr>
            </a:lvl2pPr>
            <a:lvl3pPr marL="685800" indent="0">
              <a:buNone/>
              <a:defRPr sz="1000" b="1">
                <a:latin typeface="+mn-lt"/>
              </a:defRPr>
            </a:lvl3pPr>
            <a:lvl4pPr marL="1028700" indent="0">
              <a:buNone/>
              <a:defRPr sz="1000" b="1">
                <a:latin typeface="+mn-lt"/>
              </a:defRPr>
            </a:lvl4pPr>
            <a:lvl5pPr marL="1371600" indent="0">
              <a:buNone/>
              <a:defRPr sz="1000" b="1">
                <a:latin typeface="+mn-lt"/>
              </a:defRPr>
            </a:lvl5pPr>
          </a:lstStyle>
          <a:p>
            <a:pPr lvl="0"/>
            <a:r>
              <a:rPr lang="en-US"/>
              <a:t>X</a:t>
            </a:r>
          </a:p>
        </p:txBody>
      </p:sp>
      <p:sp>
        <p:nvSpPr>
          <p:cNvPr id="69" name="Text Placeholder 67">
            <a:extLst>
              <a:ext uri="{FF2B5EF4-FFF2-40B4-BE49-F238E27FC236}">
                <a16:creationId xmlns:a16="http://schemas.microsoft.com/office/drawing/2014/main" id="{70C485BD-4A34-35CC-470B-BE4EF17651B8}"/>
              </a:ext>
            </a:extLst>
          </p:cNvPr>
          <p:cNvSpPr>
            <a:spLocks noGrp="1"/>
          </p:cNvSpPr>
          <p:nvPr>
            <p:ph type="body" sz="quarter" idx="14" hasCustomPrompt="1"/>
          </p:nvPr>
        </p:nvSpPr>
        <p:spPr>
          <a:xfrm>
            <a:off x="9927200" y="6196637"/>
            <a:ext cx="563562" cy="179387"/>
          </a:xfrm>
        </p:spPr>
        <p:txBody>
          <a:bodyPr>
            <a:noAutofit/>
          </a:bodyPr>
          <a:lstStyle>
            <a:lvl1pPr marL="0" indent="0">
              <a:buNone/>
              <a:defRPr sz="900" b="0">
                <a:solidFill>
                  <a:schemeClr val="tx1"/>
                </a:solidFill>
              </a:defRPr>
            </a:lvl1pPr>
            <a:lvl2pPr marL="128016" indent="0">
              <a:buNone/>
              <a:defRPr sz="1000"/>
            </a:lvl2pPr>
            <a:lvl3pPr marL="310896" indent="0">
              <a:buNone/>
              <a:defRPr sz="1000"/>
            </a:lvl3pPr>
            <a:lvl4pPr marL="457200" indent="0">
              <a:buNone/>
              <a:defRPr sz="1000"/>
            </a:lvl4pPr>
            <a:lvl5pPr marL="640080" indent="0">
              <a:buNone/>
              <a:defRPr sz="1000"/>
            </a:lvl5pPr>
          </a:lstStyle>
          <a:p>
            <a:pPr lvl="0"/>
            <a:r>
              <a:rPr lang="en-US"/>
              <a:t>Add text</a:t>
            </a:r>
          </a:p>
        </p:txBody>
      </p:sp>
      <p:sp>
        <p:nvSpPr>
          <p:cNvPr id="47" name="Text Placeholder 7">
            <a:extLst>
              <a:ext uri="{FF2B5EF4-FFF2-40B4-BE49-F238E27FC236}">
                <a16:creationId xmlns:a16="http://schemas.microsoft.com/office/drawing/2014/main" id="{E2CE8FC8-4A08-6EEC-DD1A-74D4E6E53551}"/>
              </a:ext>
            </a:extLst>
          </p:cNvPr>
          <p:cNvSpPr>
            <a:spLocks noGrp="1"/>
          </p:cNvSpPr>
          <p:nvPr>
            <p:ph type="body" sz="quarter" idx="91" hasCustomPrompt="1"/>
          </p:nvPr>
        </p:nvSpPr>
        <p:spPr>
          <a:xfrm>
            <a:off x="10527953" y="6222340"/>
            <a:ext cx="155448" cy="155448"/>
          </a:xfrm>
          <a:prstGeom prst="rect">
            <a:avLst/>
          </a:prstGeom>
          <a:solidFill>
            <a:schemeClr val="accent5"/>
          </a:solidFill>
        </p:spPr>
        <p:txBody>
          <a:bodyPr anchor="ctr">
            <a:noAutofit/>
          </a:bodyPr>
          <a:lstStyle>
            <a:lvl1pPr marL="0" indent="0" algn="ctr">
              <a:lnSpc>
                <a:spcPct val="100000"/>
              </a:lnSpc>
              <a:spcBef>
                <a:spcPts val="0"/>
              </a:spcBef>
              <a:buFont typeface="Arial" panose="020B0604020202020204" pitchFamily="34" charset="0"/>
              <a:buNone/>
              <a:defRPr sz="400" b="0" cap="all" spc="80" baseline="0">
                <a:noFill/>
                <a:latin typeface="+mn-lt"/>
              </a:defRPr>
            </a:lvl1pPr>
            <a:lvl2pPr marL="342900" indent="0">
              <a:buNone/>
              <a:defRPr sz="1000" b="1">
                <a:latin typeface="+mn-lt"/>
              </a:defRPr>
            </a:lvl2pPr>
            <a:lvl3pPr marL="685800" indent="0">
              <a:buNone/>
              <a:defRPr sz="1000" b="1">
                <a:latin typeface="+mn-lt"/>
              </a:defRPr>
            </a:lvl3pPr>
            <a:lvl4pPr marL="1028700" indent="0">
              <a:buNone/>
              <a:defRPr sz="1000" b="1">
                <a:latin typeface="+mn-lt"/>
              </a:defRPr>
            </a:lvl4pPr>
            <a:lvl5pPr marL="1371600" indent="0">
              <a:buNone/>
              <a:defRPr sz="1000" b="1">
                <a:latin typeface="+mn-lt"/>
              </a:defRPr>
            </a:lvl5pPr>
          </a:lstStyle>
          <a:p>
            <a:pPr lvl="0"/>
            <a:r>
              <a:rPr lang="en-US"/>
              <a:t>X</a:t>
            </a:r>
          </a:p>
        </p:txBody>
      </p:sp>
      <p:sp>
        <p:nvSpPr>
          <p:cNvPr id="70" name="Text Placeholder 67">
            <a:extLst>
              <a:ext uri="{FF2B5EF4-FFF2-40B4-BE49-F238E27FC236}">
                <a16:creationId xmlns:a16="http://schemas.microsoft.com/office/drawing/2014/main" id="{701DE1BD-560E-B0AE-2F49-6508691E648C}"/>
              </a:ext>
            </a:extLst>
          </p:cNvPr>
          <p:cNvSpPr>
            <a:spLocks noGrp="1"/>
          </p:cNvSpPr>
          <p:nvPr>
            <p:ph type="body" sz="quarter" idx="15" hasCustomPrompt="1"/>
          </p:nvPr>
        </p:nvSpPr>
        <p:spPr>
          <a:xfrm>
            <a:off x="10735442" y="6196637"/>
            <a:ext cx="828888" cy="179387"/>
          </a:xfrm>
        </p:spPr>
        <p:txBody>
          <a:bodyPr>
            <a:noAutofit/>
          </a:bodyPr>
          <a:lstStyle>
            <a:lvl1pPr marL="0" indent="0">
              <a:buNone/>
              <a:defRPr sz="900" b="0">
                <a:solidFill>
                  <a:schemeClr val="tx1"/>
                </a:solidFill>
              </a:defRPr>
            </a:lvl1pPr>
            <a:lvl2pPr marL="128016" indent="0">
              <a:buNone/>
              <a:defRPr sz="1000"/>
            </a:lvl2pPr>
            <a:lvl3pPr marL="310896" indent="0">
              <a:buNone/>
              <a:defRPr sz="1000"/>
            </a:lvl3pPr>
            <a:lvl4pPr marL="457200" indent="0">
              <a:buNone/>
              <a:defRPr sz="1000"/>
            </a:lvl4pPr>
            <a:lvl5pPr marL="640080" indent="0">
              <a:buNone/>
              <a:defRPr sz="1000"/>
            </a:lvl5pPr>
          </a:lstStyle>
          <a:p>
            <a:pPr lvl="0"/>
            <a:r>
              <a:rPr lang="en-US"/>
              <a:t>Add text</a:t>
            </a:r>
          </a:p>
        </p:txBody>
      </p:sp>
    </p:spTree>
    <p:extLst>
      <p:ext uri="{BB962C8B-B14F-4D97-AF65-F5344CB8AC3E}">
        <p14:creationId xmlns:p14="http://schemas.microsoft.com/office/powerpoint/2010/main" val="21767355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4" name="TextBox 3">
            <a:extLst>
              <a:ext uri="{FF2B5EF4-FFF2-40B4-BE49-F238E27FC236}">
                <a16:creationId xmlns:a16="http://schemas.microsoft.com/office/drawing/2014/main" id="{FE909BD8-2AB7-5188-75A8-2A5DCA10E710}"/>
              </a:ext>
            </a:extLst>
          </p:cNvPr>
          <p:cNvSpPr txBox="1"/>
          <p:nvPr userDrawn="1"/>
        </p:nvSpPr>
        <p:spPr>
          <a:xfrm>
            <a:off x="-1143000" y="1413164"/>
            <a:ext cx="184731" cy="369332"/>
          </a:xfrm>
          <a:prstGeom prst="rect">
            <a:avLst/>
          </a:prstGeom>
          <a:noFill/>
        </p:spPr>
        <p:txBody>
          <a:bodyPr wrap="none" rtlCol="0">
            <a:spAutoFit/>
          </a:bodyPr>
          <a:lstStyle/>
          <a:p>
            <a:endParaRPr lang="en-US"/>
          </a:p>
        </p:txBody>
      </p:sp>
      <p:sp>
        <p:nvSpPr>
          <p:cNvPr id="5" name="Text Placeholder 5">
            <a:extLst>
              <a:ext uri="{FF2B5EF4-FFF2-40B4-BE49-F238E27FC236}">
                <a16:creationId xmlns:a16="http://schemas.microsoft.com/office/drawing/2014/main" id="{4EB60008-9125-5272-296E-25432A87D349}"/>
              </a:ext>
            </a:extLst>
          </p:cNvPr>
          <p:cNvSpPr>
            <a:spLocks noGrp="1"/>
          </p:cNvSpPr>
          <p:nvPr>
            <p:ph type="body" sz="quarter" idx="10"/>
          </p:nvPr>
        </p:nvSpPr>
        <p:spPr>
          <a:xfrm>
            <a:off x="348124" y="1132503"/>
            <a:ext cx="11503025" cy="479122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6" name="TextBox 5">
            <a:extLst>
              <a:ext uri="{FF2B5EF4-FFF2-40B4-BE49-F238E27FC236}">
                <a16:creationId xmlns:a16="http://schemas.microsoft.com/office/drawing/2014/main" id="{CA907BD3-E0FC-9582-4051-C212505E3D8E}"/>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2981344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358DA9E-BDF5-4DC7-B478-434301DA6253}"/>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9" name="Date Placeholder 8">
            <a:extLst>
              <a:ext uri="{FF2B5EF4-FFF2-40B4-BE49-F238E27FC236}">
                <a16:creationId xmlns:a16="http://schemas.microsoft.com/office/drawing/2014/main" id="{9B03F247-4297-4973-90A3-0193475AC741}"/>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93884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lank Long Titl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5D6E1-6D8E-F266-64C3-60BE7923C38F}"/>
              </a:ext>
            </a:extLst>
          </p:cNvPr>
          <p:cNvPicPr>
            <a:picLocks noChangeAspect="1"/>
          </p:cNvPicPr>
          <p:nvPr userDrawn="1"/>
        </p:nvPicPr>
        <p:blipFill>
          <a:blip r:embed="rId2"/>
          <a:stretch>
            <a:fillRect/>
          </a:stretch>
        </p:blipFill>
        <p:spPr>
          <a:xfrm>
            <a:off x="10064872" y="6015163"/>
            <a:ext cx="1723087" cy="483790"/>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404041" y="2438594"/>
            <a:ext cx="11383917" cy="1625363"/>
          </a:xfrm>
        </p:spPr>
        <p:txBody>
          <a:bodyPr anchor="t" anchorCtr="0">
            <a:noAutofit/>
          </a:bodyPr>
          <a:lstStyle>
            <a:lvl1pPr algn="l">
              <a:defRPr sz="5000" b="0" i="0">
                <a:solidFill>
                  <a:schemeClr val="bg1"/>
                </a:solidFill>
                <a:latin typeface="+mj-lt"/>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404041" y="4130957"/>
            <a:ext cx="11383917" cy="463418"/>
          </a:xfrm>
        </p:spPr>
        <p:txBody>
          <a:bodyPr>
            <a:normAutofit/>
          </a:bodyPr>
          <a:lstStyle>
            <a:lvl1pPr marL="0" indent="0" algn="l">
              <a:buNone/>
              <a:defRPr sz="2000" b="0" i="0">
                <a:solidFill>
                  <a:schemeClr val="accent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7EAF744A-01EC-A898-363B-31D39C129D9C}"/>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bg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3555566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Blank Long 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5D6E1-6D8E-F266-64C3-60BE7923C38F}"/>
              </a:ext>
            </a:extLst>
          </p:cNvPr>
          <p:cNvPicPr>
            <a:picLocks noChangeAspect="1"/>
          </p:cNvPicPr>
          <p:nvPr userDrawn="1"/>
        </p:nvPicPr>
        <p:blipFill>
          <a:blip r:embed="rId2"/>
          <a:srcRect/>
          <a:stretch/>
        </p:blipFill>
        <p:spPr>
          <a:xfrm>
            <a:off x="10064872" y="6015163"/>
            <a:ext cx="1723087" cy="483789"/>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404041" y="2438594"/>
            <a:ext cx="11383917" cy="1625363"/>
          </a:xfrm>
        </p:spPr>
        <p:txBody>
          <a:bodyPr anchor="t" anchorCtr="0">
            <a:noAutofit/>
          </a:bodyPr>
          <a:lstStyle>
            <a:lvl1pPr algn="l">
              <a:defRPr sz="5000" b="0" i="0">
                <a:solidFill>
                  <a:schemeClr val="tx2"/>
                </a:solidFill>
                <a:latin typeface="+mj-lt"/>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404041" y="4130957"/>
            <a:ext cx="11383917" cy="463418"/>
          </a:xfrm>
        </p:spPr>
        <p:txBody>
          <a:bodyPr>
            <a:normAutofit/>
          </a:bodyPr>
          <a:lstStyle>
            <a:lvl1pPr marL="0" indent="0" algn="l">
              <a:buNone/>
              <a:defRPr sz="2000" b="0" i="0">
                <a:solidFill>
                  <a:schemeClr val="accent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7EAF744A-01EC-A898-363B-31D39C129D9C}"/>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3517580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One Column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B354-8765-1E45-BA8D-C0A16603DF29}"/>
              </a:ext>
            </a:extLst>
          </p:cNvPr>
          <p:cNvSpPr>
            <a:spLocks noGrp="1"/>
          </p:cNvSpPr>
          <p:nvPr>
            <p:ph type="ctrTitle" hasCustomPrompt="1"/>
          </p:nvPr>
        </p:nvSpPr>
        <p:spPr>
          <a:xfrm>
            <a:off x="496956" y="461120"/>
            <a:ext cx="11140108" cy="477837"/>
          </a:xfrm>
        </p:spPr>
        <p:txBody>
          <a:bodyPr anchor="b">
            <a:noAutofit/>
          </a:bodyPr>
          <a:lstStyle>
            <a:lvl1pPr algn="l">
              <a:defRPr sz="3000" b="1" spc="300">
                <a:solidFill>
                  <a:schemeClr val="tx2"/>
                </a:solidFill>
              </a:defRPr>
            </a:lvl1pPr>
          </a:lstStyle>
          <a:p>
            <a:r>
              <a:rPr lang="en-GB"/>
              <a:t>THIS IS A SLIDE TITLE</a:t>
            </a:r>
            <a:endParaRPr lang="en-US"/>
          </a:p>
        </p:txBody>
      </p:sp>
      <p:sp>
        <p:nvSpPr>
          <p:cNvPr id="3" name="Subtitle 2">
            <a:extLst>
              <a:ext uri="{FF2B5EF4-FFF2-40B4-BE49-F238E27FC236}">
                <a16:creationId xmlns:a16="http://schemas.microsoft.com/office/drawing/2014/main" id="{BF2D144F-900D-CB01-134E-1ED71A9831B6}"/>
              </a:ext>
            </a:extLst>
          </p:cNvPr>
          <p:cNvSpPr>
            <a:spLocks noGrp="1"/>
          </p:cNvSpPr>
          <p:nvPr>
            <p:ph type="subTitle" idx="1" hasCustomPrompt="1"/>
          </p:nvPr>
        </p:nvSpPr>
        <p:spPr>
          <a:xfrm>
            <a:off x="496955" y="964833"/>
            <a:ext cx="11140108" cy="295633"/>
          </a:xfrm>
        </p:spPr>
        <p:txBody>
          <a:bodyPr>
            <a:normAutofit/>
          </a:bodyPr>
          <a:lstStyle>
            <a:lvl1pPr marL="0" indent="0" algn="l">
              <a:buNone/>
              <a:defRPr sz="1800" b="0" spc="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THIS IS A SLIDE SUBTITLE</a:t>
            </a:r>
            <a:endParaRPr lang="en-US"/>
          </a:p>
        </p:txBody>
      </p:sp>
      <p:pic>
        <p:nvPicPr>
          <p:cNvPr id="4" name="Picture 3">
            <a:extLst>
              <a:ext uri="{FF2B5EF4-FFF2-40B4-BE49-F238E27FC236}">
                <a16:creationId xmlns:a16="http://schemas.microsoft.com/office/drawing/2014/main" id="{0C2905FF-9224-C920-694B-565FC8078FBE}"/>
              </a:ext>
            </a:extLst>
          </p:cNvPr>
          <p:cNvPicPr>
            <a:picLocks noChangeAspect="1"/>
          </p:cNvPicPr>
          <p:nvPr userDrawn="1"/>
        </p:nvPicPr>
        <p:blipFill>
          <a:blip r:embed="rId2"/>
          <a:stretch>
            <a:fillRect/>
          </a:stretch>
        </p:blipFill>
        <p:spPr>
          <a:xfrm>
            <a:off x="8931729" y="6228958"/>
            <a:ext cx="2705335" cy="228712"/>
          </a:xfrm>
          <a:prstGeom prst="rect">
            <a:avLst/>
          </a:prstGeom>
        </p:spPr>
      </p:pic>
      <p:sp>
        <p:nvSpPr>
          <p:cNvPr id="8" name="Text Placeholder 6">
            <a:extLst>
              <a:ext uri="{FF2B5EF4-FFF2-40B4-BE49-F238E27FC236}">
                <a16:creationId xmlns:a16="http://schemas.microsoft.com/office/drawing/2014/main" id="{2F2D33D1-E8DB-0835-52BB-530D4B8EC405}"/>
              </a:ext>
            </a:extLst>
          </p:cNvPr>
          <p:cNvSpPr>
            <a:spLocks noGrp="1"/>
          </p:cNvSpPr>
          <p:nvPr>
            <p:ph type="body" sz="quarter" idx="13"/>
          </p:nvPr>
        </p:nvSpPr>
        <p:spPr>
          <a:xfrm>
            <a:off x="496954" y="1490870"/>
            <a:ext cx="11140107" cy="4402297"/>
          </a:xfrm>
        </p:spPr>
        <p:txBody>
          <a:bodyPr>
            <a:normAutofit/>
          </a:bodyPr>
          <a:lstStyle>
            <a:lvl1pPr marL="0" indent="0">
              <a:buFontTx/>
              <a:buNone/>
              <a:defRPr sz="1600">
                <a:solidFill>
                  <a:schemeClr val="tx1">
                    <a:lumMod val="90000"/>
                    <a:lumOff val="10000"/>
                  </a:schemeClr>
                </a:solidFill>
              </a:defRPr>
            </a:lvl1pPr>
            <a:lvl2pPr marL="457200" indent="0">
              <a:buFontTx/>
              <a:buNone/>
              <a:defRPr sz="1600">
                <a:solidFill>
                  <a:schemeClr val="tx1">
                    <a:lumMod val="90000"/>
                    <a:lumOff val="10000"/>
                  </a:schemeClr>
                </a:solidFill>
              </a:defRPr>
            </a:lvl2pPr>
            <a:lvl3pPr marL="914400" indent="0">
              <a:buFontTx/>
              <a:buNone/>
              <a:defRPr sz="1600">
                <a:solidFill>
                  <a:schemeClr val="tx1">
                    <a:lumMod val="90000"/>
                    <a:lumOff val="10000"/>
                  </a:schemeClr>
                </a:solidFill>
              </a:defRPr>
            </a:lvl3pPr>
            <a:lvl4pPr marL="1371600" indent="0">
              <a:buFontTx/>
              <a:buNone/>
              <a:defRPr sz="1600">
                <a:solidFill>
                  <a:schemeClr val="tx1">
                    <a:lumMod val="90000"/>
                    <a:lumOff val="10000"/>
                  </a:schemeClr>
                </a:solidFill>
              </a:defRPr>
            </a:lvl4pPr>
            <a:lvl5pPr marL="1828800" indent="0">
              <a:buFontTx/>
              <a:buNone/>
              <a:defRPr sz="1600">
                <a:solidFill>
                  <a:schemeClr val="tx1">
                    <a:lumMod val="90000"/>
                    <a:lumOff val="10000"/>
                  </a:schemeClr>
                </a:solidFill>
              </a:defRPr>
            </a:lvl5pPr>
          </a:lstStyle>
          <a:p>
            <a:pPr lvl="0"/>
            <a:r>
              <a:rPr lang="en-US"/>
              <a:t>Click to edit Master text styles</a:t>
            </a:r>
          </a:p>
        </p:txBody>
      </p:sp>
    </p:spTree>
    <p:extLst>
      <p:ext uri="{BB962C8B-B14F-4D97-AF65-F5344CB8AC3E}">
        <p14:creationId xmlns:p14="http://schemas.microsoft.com/office/powerpoint/2010/main" val="309734179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347870" y="363718"/>
            <a:ext cx="11277600" cy="477837"/>
          </a:xfrm>
          <a:prstGeom prst="rect">
            <a:avLst/>
          </a:prstGeo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1609" y="6186898"/>
            <a:ext cx="1359540" cy="381717"/>
          </a:xfrm>
          <a:prstGeom prst="rect">
            <a:avLst/>
          </a:prstGeom>
        </p:spPr>
      </p:pic>
      <p:sp>
        <p:nvSpPr>
          <p:cNvPr id="4" name="TextBox 3">
            <a:extLst>
              <a:ext uri="{FF2B5EF4-FFF2-40B4-BE49-F238E27FC236}">
                <a16:creationId xmlns:a16="http://schemas.microsoft.com/office/drawing/2014/main" id="{FE909BD8-2AB7-5188-75A8-2A5DCA10E710}"/>
              </a:ext>
            </a:extLst>
          </p:cNvPr>
          <p:cNvSpPr txBox="1"/>
          <p:nvPr userDrawn="1"/>
        </p:nvSpPr>
        <p:spPr>
          <a:xfrm>
            <a:off x="-1143000" y="1413164"/>
            <a:ext cx="184731" cy="369332"/>
          </a:xfrm>
          <a:prstGeom prst="rect">
            <a:avLst/>
          </a:prstGeom>
          <a:noFill/>
        </p:spPr>
        <p:txBody>
          <a:bodyPr wrap="none" rtlCol="0">
            <a:spAutoFit/>
          </a:bodyPr>
          <a:lstStyle/>
          <a:p>
            <a:endParaRPr lang="en-US"/>
          </a:p>
        </p:txBody>
      </p:sp>
      <p:sp>
        <p:nvSpPr>
          <p:cNvPr id="14" name="Text Placeholder 5">
            <a:extLst>
              <a:ext uri="{FF2B5EF4-FFF2-40B4-BE49-F238E27FC236}">
                <a16:creationId xmlns:a16="http://schemas.microsoft.com/office/drawing/2014/main" id="{98A29ADE-2A20-8EAC-5A11-02CF1866D976}"/>
              </a:ext>
            </a:extLst>
          </p:cNvPr>
          <p:cNvSpPr>
            <a:spLocks noGrp="1"/>
          </p:cNvSpPr>
          <p:nvPr>
            <p:ph type="body" sz="quarter" idx="10"/>
          </p:nvPr>
        </p:nvSpPr>
        <p:spPr>
          <a:xfrm>
            <a:off x="575647" y="1413164"/>
            <a:ext cx="3211162" cy="4315301"/>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17" name="Text Placeholder 5">
            <a:extLst>
              <a:ext uri="{FF2B5EF4-FFF2-40B4-BE49-F238E27FC236}">
                <a16:creationId xmlns:a16="http://schemas.microsoft.com/office/drawing/2014/main" id="{70504FB1-41D1-43B8-3166-37343CF7D302}"/>
              </a:ext>
            </a:extLst>
          </p:cNvPr>
          <p:cNvSpPr>
            <a:spLocks noGrp="1"/>
          </p:cNvSpPr>
          <p:nvPr>
            <p:ph type="body" sz="quarter" idx="11"/>
          </p:nvPr>
        </p:nvSpPr>
        <p:spPr>
          <a:xfrm>
            <a:off x="4490419" y="1413164"/>
            <a:ext cx="3211162" cy="4315301"/>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22" name="Text Placeholder 5">
            <a:extLst>
              <a:ext uri="{FF2B5EF4-FFF2-40B4-BE49-F238E27FC236}">
                <a16:creationId xmlns:a16="http://schemas.microsoft.com/office/drawing/2014/main" id="{F14C07AC-DF55-7F91-73AE-F383F5DCAAC8}"/>
              </a:ext>
            </a:extLst>
          </p:cNvPr>
          <p:cNvSpPr>
            <a:spLocks noGrp="1"/>
          </p:cNvSpPr>
          <p:nvPr>
            <p:ph type="body" sz="quarter" idx="12"/>
          </p:nvPr>
        </p:nvSpPr>
        <p:spPr>
          <a:xfrm>
            <a:off x="8394399" y="1409389"/>
            <a:ext cx="3211162" cy="4315301"/>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3" name="TextBox 2">
            <a:extLst>
              <a:ext uri="{FF2B5EF4-FFF2-40B4-BE49-F238E27FC236}">
                <a16:creationId xmlns:a16="http://schemas.microsoft.com/office/drawing/2014/main" id="{87D4ABDA-F052-2A93-419B-2337C1DBF7F2}"/>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
        <p:nvSpPr>
          <p:cNvPr id="7" name="Slide Number Placeholder 22">
            <a:extLst>
              <a:ext uri="{FF2B5EF4-FFF2-40B4-BE49-F238E27FC236}">
                <a16:creationId xmlns:a16="http://schemas.microsoft.com/office/drawing/2014/main" id="{2AC81FDA-8E98-352E-7C24-54B810A4CC33}"/>
              </a:ext>
            </a:extLst>
          </p:cNvPr>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D5AEA791-4212-B740-A801-B05FE665A762}" type="slidenum">
              <a:rPr lang="en-US" smtClean="0"/>
              <a:pPr/>
              <a:t>‹#›</a:t>
            </a:fld>
            <a:endParaRPr lang="en-US"/>
          </a:p>
        </p:txBody>
      </p:sp>
    </p:spTree>
    <p:extLst>
      <p:ext uri="{BB962C8B-B14F-4D97-AF65-F5344CB8AC3E}">
        <p14:creationId xmlns:p14="http://schemas.microsoft.com/office/powerpoint/2010/main" val="2722665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ark for HCA" panose="020B0606020201010104" pitchFamily="34" charset="0"/>
                <a:cs typeface="Mark for HCA" panose="020B0606020201010104" pitchFamily="34" charset="0"/>
                <a:sym typeface="Mark for HCA" panose="020B06060202010101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Mark for HCA" panose="020B0606020201010104" pitchFamily="34" charset="0"/>
                <a:cs typeface="Mark for HCA" panose="020B0606020201010104" pitchFamily="34" charset="0"/>
                <a:sym typeface="Mark for HCA" panose="020B0606020201010104" pitchFamily="34" charset="0"/>
              </a:defRPr>
            </a:lvl1pPr>
          </a:lstStyle>
          <a:p>
            <a:fld id="{C3582239-E141-49A0-B8BF-A4E994E1CAE7}" type="datetimeFigureOut">
              <a:rPr lang="en-US" smtClean="0"/>
              <a:pPr/>
              <a:t>10/23/2025</a:t>
            </a:fld>
            <a:endParaRPr lang="en-US"/>
          </a:p>
        </p:txBody>
      </p:sp>
      <p:sp>
        <p:nvSpPr>
          <p:cNvPr id="4" name="Footer Placeholder 3"/>
          <p:cNvSpPr>
            <a:spLocks noGrp="1"/>
          </p:cNvSpPr>
          <p:nvPr>
            <p:ph type="ftr" sz="quarter" idx="11"/>
          </p:nvPr>
        </p:nvSpPr>
        <p:spPr/>
        <p:txBody>
          <a:bodyPr/>
          <a:lstStyle>
            <a:lvl1pPr>
              <a:defRPr>
                <a:latin typeface="Mark for HCA" panose="020B0606020201010104" pitchFamily="34" charset="0"/>
                <a:cs typeface="Mark for HCA" panose="020B0606020201010104" pitchFamily="34" charset="0"/>
                <a:sym typeface="Mark for HCA" panose="020B06060202010101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Mark for HCA" panose="020B0606020201010104" pitchFamily="34" charset="0"/>
                <a:cs typeface="Mark for HCA" panose="020B0606020201010104" pitchFamily="34" charset="0"/>
                <a:sym typeface="Mark for HCA" panose="020B0606020201010104" pitchFamily="34" charset="0"/>
              </a:defRPr>
            </a:lvl1pPr>
          </a:lstStyle>
          <a:p>
            <a:fld id="{A580EA46-07A4-4051-ABC2-4E5C6FDDD373}" type="slidenum">
              <a:rPr lang="en-US" smtClean="0"/>
              <a:pPr/>
              <a:t>‹#›</a:t>
            </a:fld>
            <a:endParaRPr lang="en-US"/>
          </a:p>
        </p:txBody>
      </p:sp>
    </p:spTree>
    <p:extLst>
      <p:ext uri="{BB962C8B-B14F-4D97-AF65-F5344CB8AC3E}">
        <p14:creationId xmlns:p14="http://schemas.microsoft.com/office/powerpoint/2010/main" val="4028268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s / 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3BB9499-7CE8-063C-34B3-E069E8BBDDA8}"/>
              </a:ext>
            </a:extLst>
          </p:cNvPr>
          <p:cNvSpPr>
            <a:spLocks noGrp="1"/>
          </p:cNvSpPr>
          <p:nvPr>
            <p:ph type="ctrTitle"/>
          </p:nvPr>
        </p:nvSpPr>
        <p:spPr>
          <a:xfrm>
            <a:off x="546653" y="2658055"/>
            <a:ext cx="3677477" cy="1625363"/>
          </a:xfrm>
        </p:spPr>
        <p:txBody>
          <a:bodyPr anchor="t" anchorCtr="0">
            <a:noAutofit/>
          </a:bodyPr>
          <a:lstStyle>
            <a:lvl1pPr algn="l">
              <a:defRPr sz="4000" b="0" i="0">
                <a:solidFill>
                  <a:schemeClr val="tx2"/>
                </a:solidFill>
                <a:latin typeface="+mj-lt"/>
              </a:defRPr>
            </a:lvl1pPr>
          </a:lstStyle>
          <a:p>
            <a:r>
              <a:rPr lang="en-GB"/>
              <a:t>Click to edit Master title style</a:t>
            </a:r>
            <a:endParaRPr lang="en-US"/>
          </a:p>
        </p:txBody>
      </p:sp>
      <p:sp>
        <p:nvSpPr>
          <p:cNvPr id="16" name="Text Placeholder 5">
            <a:extLst>
              <a:ext uri="{FF2B5EF4-FFF2-40B4-BE49-F238E27FC236}">
                <a16:creationId xmlns:a16="http://schemas.microsoft.com/office/drawing/2014/main" id="{383F57AC-03AE-5E80-AEF2-2D09553D9EDD}"/>
              </a:ext>
            </a:extLst>
          </p:cNvPr>
          <p:cNvSpPr>
            <a:spLocks noGrp="1"/>
          </p:cNvSpPr>
          <p:nvPr>
            <p:ph type="body" sz="quarter" idx="10"/>
          </p:nvPr>
        </p:nvSpPr>
        <p:spPr>
          <a:xfrm>
            <a:off x="5633697" y="546652"/>
            <a:ext cx="6217452" cy="5377071"/>
          </a:xfrm>
        </p:spPr>
        <p:txBody>
          <a:bodyPr anchor="ctr">
            <a:normAutofit/>
          </a:bodyPr>
          <a:lstStyle>
            <a:lvl1pPr marL="0" indent="0">
              <a:buNone/>
              <a:defRPr sz="1600" b="0" i="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pic>
        <p:nvPicPr>
          <p:cNvPr id="2" name="Picture 1">
            <a:extLst>
              <a:ext uri="{FF2B5EF4-FFF2-40B4-BE49-F238E27FC236}">
                <a16:creationId xmlns:a16="http://schemas.microsoft.com/office/drawing/2014/main" id="{306912E1-B2C8-479B-27D0-587DDF1638D2}"/>
              </a:ext>
            </a:extLst>
          </p:cNvPr>
          <p:cNvPicPr>
            <a:picLocks noChangeAspect="1"/>
          </p:cNvPicPr>
          <p:nvPr userDrawn="1"/>
        </p:nvPicPr>
        <p:blipFill>
          <a:blip r:embed="rId3"/>
          <a:stretch>
            <a:fillRect/>
          </a:stretch>
        </p:blipFill>
        <p:spPr>
          <a:xfrm>
            <a:off x="10491608" y="6186897"/>
            <a:ext cx="1359541" cy="381718"/>
          </a:xfrm>
          <a:prstGeom prst="rect">
            <a:avLst/>
          </a:prstGeom>
        </p:spPr>
      </p:pic>
      <p:sp>
        <p:nvSpPr>
          <p:cNvPr id="3" name="TextBox 2">
            <a:extLst>
              <a:ext uri="{FF2B5EF4-FFF2-40B4-BE49-F238E27FC236}">
                <a16:creationId xmlns:a16="http://schemas.microsoft.com/office/drawing/2014/main" id="{908CA39A-101F-F9BB-6E03-5663A7D335B3}"/>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bg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248748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495300" y="2408841"/>
            <a:ext cx="5895561" cy="1520974"/>
          </a:xfrm>
        </p:spPr>
        <p:txBody>
          <a:bodyPr anchor="t" anchorCtr="0">
            <a:noAutofit/>
          </a:bodyPr>
          <a:lstStyle>
            <a:lvl1pPr algn="l">
              <a:defRPr sz="5000" b="0" i="0">
                <a:solidFill>
                  <a:schemeClr val="bg1"/>
                </a:solidFill>
                <a:latin typeface="+mj-lt"/>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495302" y="3965965"/>
            <a:ext cx="5895560" cy="675589"/>
          </a:xfrm>
        </p:spPr>
        <p:txBody>
          <a:bodyPr>
            <a:normAutofit/>
          </a:bodyPr>
          <a:lstStyle>
            <a:lvl1pPr marL="0" indent="0" algn="l">
              <a:buNone/>
              <a:defRPr sz="2000" b="0" i="0">
                <a:solidFill>
                  <a:schemeClr val="accent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AAB8B030-2903-74B5-A1B7-6EF54BA9D64E}"/>
              </a:ext>
            </a:extLst>
          </p:cNvPr>
          <p:cNvPicPr>
            <a:picLocks noChangeAspect="1"/>
          </p:cNvPicPr>
          <p:nvPr userDrawn="1"/>
        </p:nvPicPr>
        <p:blipFill>
          <a:blip r:embed="rId3"/>
          <a:stretch>
            <a:fillRect/>
          </a:stretch>
        </p:blipFill>
        <p:spPr>
          <a:xfrm>
            <a:off x="9609426" y="3130630"/>
            <a:ext cx="2125374" cy="596740"/>
          </a:xfrm>
          <a:prstGeom prst="rect">
            <a:avLst/>
          </a:prstGeom>
        </p:spPr>
      </p:pic>
      <p:sp>
        <p:nvSpPr>
          <p:cNvPr id="6" name="TextBox 5">
            <a:extLst>
              <a:ext uri="{FF2B5EF4-FFF2-40B4-BE49-F238E27FC236}">
                <a16:creationId xmlns:a16="http://schemas.microsoft.com/office/drawing/2014/main" id="{DD823D27-B6F1-9654-7679-9D569D40AAD7}"/>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bg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636547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495300" y="2408841"/>
            <a:ext cx="5895561" cy="1520974"/>
          </a:xfrm>
        </p:spPr>
        <p:txBody>
          <a:bodyPr anchor="t" anchorCtr="0">
            <a:noAutofit/>
          </a:bodyPr>
          <a:lstStyle>
            <a:lvl1pPr algn="l">
              <a:defRPr sz="5000" b="0" i="0">
                <a:solidFill>
                  <a:schemeClr val="tx2"/>
                </a:solidFill>
                <a:latin typeface="+mj-lt"/>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495302" y="3965965"/>
            <a:ext cx="5895560" cy="675589"/>
          </a:xfrm>
        </p:spPr>
        <p:txBody>
          <a:bodyPr>
            <a:normAutofit/>
          </a:bodyPr>
          <a:lstStyle>
            <a:lvl1pPr marL="0" indent="0" algn="l">
              <a:buNone/>
              <a:defRPr sz="2000" b="0" i="0">
                <a:solidFill>
                  <a:schemeClr val="accent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AAB8B030-2903-74B5-A1B7-6EF54BA9D64E}"/>
              </a:ext>
            </a:extLst>
          </p:cNvPr>
          <p:cNvPicPr>
            <a:picLocks noChangeAspect="1"/>
          </p:cNvPicPr>
          <p:nvPr userDrawn="1"/>
        </p:nvPicPr>
        <p:blipFill>
          <a:blip r:embed="rId3"/>
          <a:srcRect/>
          <a:stretch/>
        </p:blipFill>
        <p:spPr>
          <a:xfrm>
            <a:off x="9609426" y="3130630"/>
            <a:ext cx="2125374" cy="596739"/>
          </a:xfrm>
          <a:prstGeom prst="rect">
            <a:avLst/>
          </a:prstGeom>
        </p:spPr>
      </p:pic>
      <p:sp>
        <p:nvSpPr>
          <p:cNvPr id="6" name="TextBox 5">
            <a:extLst>
              <a:ext uri="{FF2B5EF4-FFF2-40B4-BE49-F238E27FC236}">
                <a16:creationId xmlns:a16="http://schemas.microsoft.com/office/drawing/2014/main" id="{DD823D27-B6F1-9654-7679-9D569D40AAD7}"/>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2537013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Intro/Section Title - Cent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5D6E1-6D8E-F266-64C3-60BE7923C38F}"/>
              </a:ext>
            </a:extLst>
          </p:cNvPr>
          <p:cNvPicPr>
            <a:picLocks noChangeAspect="1"/>
          </p:cNvPicPr>
          <p:nvPr userDrawn="1"/>
        </p:nvPicPr>
        <p:blipFill>
          <a:blip r:embed="rId3"/>
          <a:stretch>
            <a:fillRect/>
          </a:stretch>
        </p:blipFill>
        <p:spPr>
          <a:xfrm>
            <a:off x="5234456" y="5567902"/>
            <a:ext cx="1723087" cy="483790"/>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2927931" y="2667194"/>
            <a:ext cx="6508169" cy="1625363"/>
          </a:xfrm>
        </p:spPr>
        <p:txBody>
          <a:bodyPr anchor="t" anchorCtr="0">
            <a:noAutofit/>
          </a:bodyPr>
          <a:lstStyle>
            <a:lvl1pPr algn="ctr">
              <a:defRPr sz="5000" b="0" i="0">
                <a:solidFill>
                  <a:schemeClr val="bg1"/>
                </a:solidFill>
                <a:latin typeface="+mj-lt"/>
              </a:defRPr>
            </a:lvl1pPr>
          </a:lstStyle>
          <a:p>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3792106" y="4359557"/>
            <a:ext cx="4779818" cy="463418"/>
          </a:xfrm>
        </p:spPr>
        <p:txBody>
          <a:bodyPr>
            <a:normAutofit/>
          </a:bodyPr>
          <a:lstStyle>
            <a:lvl1pPr marL="0" indent="0" algn="ctr">
              <a:buNone/>
              <a:defRPr sz="2000" b="0" i="0">
                <a:solidFill>
                  <a:schemeClr val="accent1"/>
                </a:solidFill>
                <a:latin typeface="Aptos" panose="020B0004020202020204" pitchFamily="34" charset="0"/>
                <a:cs typeface="Mark for HCA Book" panose="020B06060202010101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B0EA0124-0303-C568-E708-0946383FFF9E}"/>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bg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27380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 Nav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6B4C837-9F26-8259-2B37-4B92E4A8EF41}"/>
              </a:ext>
            </a:extLst>
          </p:cNvPr>
          <p:cNvGrpSpPr/>
          <p:nvPr userDrawn="1"/>
        </p:nvGrpSpPr>
        <p:grpSpPr>
          <a:xfrm>
            <a:off x="-2" y="1"/>
            <a:ext cx="12192002" cy="1071874"/>
            <a:chOff x="-2" y="1"/>
            <a:chExt cx="12192002" cy="1071874"/>
          </a:xfrm>
          <a:solidFill>
            <a:schemeClr val="tx2"/>
          </a:solidFill>
        </p:grpSpPr>
        <p:sp>
          <p:nvSpPr>
            <p:cNvPr id="8" name="Round Diagonal Corner of Rectangle 7">
              <a:extLst>
                <a:ext uri="{FF2B5EF4-FFF2-40B4-BE49-F238E27FC236}">
                  <a16:creationId xmlns:a16="http://schemas.microsoft.com/office/drawing/2014/main" id="{CB96E0E8-7B72-1F1E-474E-779B977A8EF9}"/>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476C21-655D-520C-28CC-6D688C986083}"/>
                </a:ext>
              </a:extLst>
            </p:cNvPr>
            <p:cNvSpPr/>
            <p:nvPr userDrawn="1"/>
          </p:nvSpPr>
          <p:spPr>
            <a:xfrm>
              <a:off x="-2" y="1"/>
              <a:ext cx="601364" cy="5931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bg1"/>
                </a:solidFill>
                <a:latin typeface="+mj-lt"/>
              </a:defRPr>
            </a:lvl1pPr>
          </a:lstStyle>
          <a:p>
            <a:r>
              <a:rPr lang="en-GB"/>
              <a:t>Click to edit Master title style</a:t>
            </a:r>
            <a:endParaRPr lang="en-US"/>
          </a:p>
        </p:txBody>
      </p:sp>
      <p:sp>
        <p:nvSpPr>
          <p:cNvPr id="4" name="Text Placeholder 5">
            <a:extLst>
              <a:ext uri="{FF2B5EF4-FFF2-40B4-BE49-F238E27FC236}">
                <a16:creationId xmlns:a16="http://schemas.microsoft.com/office/drawing/2014/main" id="{68449885-A584-C28D-C49B-4A0E31341507}"/>
              </a:ext>
            </a:extLst>
          </p:cNvPr>
          <p:cNvSpPr>
            <a:spLocks noGrp="1"/>
          </p:cNvSpPr>
          <p:nvPr>
            <p:ph type="body" sz="quarter" idx="10"/>
          </p:nvPr>
        </p:nvSpPr>
        <p:spPr>
          <a:xfrm>
            <a:off x="348124" y="1362823"/>
            <a:ext cx="11503025" cy="456090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3" name="TextBox 2">
            <a:extLst>
              <a:ext uri="{FF2B5EF4-FFF2-40B4-BE49-F238E27FC236}">
                <a16:creationId xmlns:a16="http://schemas.microsoft.com/office/drawing/2014/main" id="{C4683E72-7917-B3F2-BBDD-9106096883CC}"/>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4283137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Blank Long Titl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5D6E1-6D8E-F266-64C3-60BE7923C38F}"/>
              </a:ext>
            </a:extLst>
          </p:cNvPr>
          <p:cNvPicPr>
            <a:picLocks noChangeAspect="1"/>
          </p:cNvPicPr>
          <p:nvPr userDrawn="1"/>
        </p:nvPicPr>
        <p:blipFill>
          <a:blip r:embed="rId2"/>
          <a:stretch>
            <a:fillRect/>
          </a:stretch>
        </p:blipFill>
        <p:spPr>
          <a:xfrm>
            <a:off x="10064872" y="6015163"/>
            <a:ext cx="1723087" cy="483790"/>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404041" y="2438594"/>
            <a:ext cx="11383917" cy="1625363"/>
          </a:xfrm>
        </p:spPr>
        <p:txBody>
          <a:bodyPr anchor="t" anchorCtr="0">
            <a:noAutofit/>
          </a:bodyPr>
          <a:lstStyle>
            <a:lvl1pPr algn="l">
              <a:defRPr sz="5000" b="0" i="0">
                <a:solidFill>
                  <a:schemeClr val="bg1"/>
                </a:solidFill>
                <a:latin typeface="+mj-lt"/>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404041" y="4130957"/>
            <a:ext cx="11383917" cy="463418"/>
          </a:xfrm>
        </p:spPr>
        <p:txBody>
          <a:bodyPr>
            <a:normAutofit/>
          </a:bodyPr>
          <a:lstStyle>
            <a:lvl1pPr marL="0" indent="0" algn="l">
              <a:buNone/>
              <a:defRPr sz="2000" b="0" i="0">
                <a:solidFill>
                  <a:schemeClr val="accent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7EAF744A-01EC-A898-363B-31D39C129D9C}"/>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bg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3104499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Blank Long 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5D6E1-6D8E-F266-64C3-60BE7923C38F}"/>
              </a:ext>
            </a:extLst>
          </p:cNvPr>
          <p:cNvPicPr>
            <a:picLocks noChangeAspect="1"/>
          </p:cNvPicPr>
          <p:nvPr userDrawn="1"/>
        </p:nvPicPr>
        <p:blipFill>
          <a:blip r:embed="rId2"/>
          <a:srcRect/>
          <a:stretch/>
        </p:blipFill>
        <p:spPr>
          <a:xfrm>
            <a:off x="10064872" y="6015163"/>
            <a:ext cx="1723087" cy="483789"/>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404041" y="2438594"/>
            <a:ext cx="11383917" cy="1625363"/>
          </a:xfrm>
        </p:spPr>
        <p:txBody>
          <a:bodyPr anchor="t" anchorCtr="0">
            <a:noAutofit/>
          </a:bodyPr>
          <a:lstStyle>
            <a:lvl1pPr algn="l">
              <a:defRPr sz="5000" b="0" i="0">
                <a:solidFill>
                  <a:schemeClr val="tx2"/>
                </a:solidFill>
                <a:latin typeface="+mj-lt"/>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34022A2C-75B6-8B7F-C26D-6031C06BE0C7}"/>
              </a:ext>
            </a:extLst>
          </p:cNvPr>
          <p:cNvSpPr>
            <a:spLocks noGrp="1"/>
          </p:cNvSpPr>
          <p:nvPr>
            <p:ph type="subTitle" idx="1"/>
          </p:nvPr>
        </p:nvSpPr>
        <p:spPr>
          <a:xfrm>
            <a:off x="404041" y="4130957"/>
            <a:ext cx="11383917" cy="463418"/>
          </a:xfrm>
        </p:spPr>
        <p:txBody>
          <a:bodyPr>
            <a:normAutofit/>
          </a:bodyPr>
          <a:lstStyle>
            <a:lvl1pPr marL="0" indent="0" algn="l">
              <a:buNone/>
              <a:defRPr sz="2000" b="0" i="0">
                <a:solidFill>
                  <a:schemeClr val="accent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7EAF744A-01EC-A898-363B-31D39C129D9C}"/>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469017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5D6E1-6D8E-F266-64C3-60BE7923C38F}"/>
              </a:ext>
            </a:extLst>
          </p:cNvPr>
          <p:cNvPicPr>
            <a:picLocks noChangeAspect="1"/>
          </p:cNvPicPr>
          <p:nvPr userDrawn="1"/>
        </p:nvPicPr>
        <p:blipFill>
          <a:blip r:embed="rId3"/>
          <a:stretch>
            <a:fillRect/>
          </a:stretch>
        </p:blipFill>
        <p:spPr>
          <a:xfrm>
            <a:off x="5033313" y="3130630"/>
            <a:ext cx="2125374" cy="596740"/>
          </a:xfrm>
          <a:prstGeom prst="rect">
            <a:avLst/>
          </a:prstGeom>
        </p:spPr>
      </p:pic>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A8762D81-5C7E-1C94-A67B-1BC5137BBF9A}"/>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bg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232707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d 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5D6E1-6D8E-F266-64C3-60BE7923C38F}"/>
              </a:ext>
            </a:extLst>
          </p:cNvPr>
          <p:cNvPicPr>
            <a:picLocks noChangeAspect="1"/>
          </p:cNvPicPr>
          <p:nvPr userDrawn="1"/>
        </p:nvPicPr>
        <p:blipFill>
          <a:blip r:embed="rId3"/>
          <a:srcRect/>
          <a:stretch/>
        </p:blipFill>
        <p:spPr>
          <a:xfrm>
            <a:off x="5033313" y="3130630"/>
            <a:ext cx="2125374" cy="596739"/>
          </a:xfrm>
          <a:prstGeom prst="rect">
            <a:avLst/>
          </a:prstGeom>
        </p:spPr>
      </p:pic>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A8762D81-5C7E-1C94-A67B-1BC5137BBF9A}"/>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006464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 Centred Diamo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BA97717B-A906-E76E-82E7-A47DEDFD384B}"/>
              </a:ext>
            </a:extLst>
          </p:cNvPr>
          <p:cNvPicPr>
            <a:picLocks noChangeAspect="1"/>
          </p:cNvPicPr>
          <p:nvPr userDrawn="1"/>
        </p:nvPicPr>
        <p:blipFill>
          <a:blip r:embed="rId3"/>
          <a:stretch>
            <a:fillRect/>
          </a:stretch>
        </p:blipFill>
        <p:spPr>
          <a:xfrm>
            <a:off x="5278320" y="3199421"/>
            <a:ext cx="1635359" cy="459158"/>
          </a:xfrm>
          <a:prstGeom prst="rect">
            <a:avLst/>
          </a:prstGeom>
        </p:spPr>
      </p:pic>
      <p:sp>
        <p:nvSpPr>
          <p:cNvPr id="7" name="TextBox 6">
            <a:extLst>
              <a:ext uri="{FF2B5EF4-FFF2-40B4-BE49-F238E27FC236}">
                <a16:creationId xmlns:a16="http://schemas.microsoft.com/office/drawing/2014/main" id="{08F5013E-BA8F-8E7C-5F59-45E738E3AE2D}"/>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bg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771886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 Teal Diamo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BA97717B-A906-E76E-82E7-A47DEDFD384B}"/>
              </a:ext>
            </a:extLst>
          </p:cNvPr>
          <p:cNvPicPr>
            <a:picLocks noChangeAspect="1"/>
          </p:cNvPicPr>
          <p:nvPr userDrawn="1"/>
        </p:nvPicPr>
        <p:blipFill>
          <a:blip r:embed="rId3"/>
          <a:stretch>
            <a:fillRect/>
          </a:stretch>
        </p:blipFill>
        <p:spPr>
          <a:xfrm>
            <a:off x="5278320" y="3199421"/>
            <a:ext cx="1635359" cy="459158"/>
          </a:xfrm>
          <a:prstGeom prst="rect">
            <a:avLst/>
          </a:prstGeom>
        </p:spPr>
      </p:pic>
      <p:sp>
        <p:nvSpPr>
          <p:cNvPr id="7" name="TextBox 6">
            <a:extLst>
              <a:ext uri="{FF2B5EF4-FFF2-40B4-BE49-F238E27FC236}">
                <a16:creationId xmlns:a16="http://schemas.microsoft.com/office/drawing/2014/main" id="{6D03AAD4-4C9F-FD1D-1D48-286B7301D49E}"/>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bg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798696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nd Slide - Teal Diamo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BA97717B-A906-E76E-82E7-A47DEDFD384B}"/>
              </a:ext>
            </a:extLst>
          </p:cNvPr>
          <p:cNvPicPr>
            <a:picLocks noChangeAspect="1"/>
          </p:cNvPicPr>
          <p:nvPr userDrawn="1"/>
        </p:nvPicPr>
        <p:blipFill>
          <a:blip r:embed="rId3"/>
          <a:srcRect/>
          <a:stretch/>
        </p:blipFill>
        <p:spPr>
          <a:xfrm>
            <a:off x="5278321" y="3199421"/>
            <a:ext cx="1635357" cy="459158"/>
          </a:xfrm>
          <a:prstGeom prst="rect">
            <a:avLst/>
          </a:prstGeom>
        </p:spPr>
      </p:pic>
      <p:sp>
        <p:nvSpPr>
          <p:cNvPr id="7" name="TextBox 6">
            <a:extLst>
              <a:ext uri="{FF2B5EF4-FFF2-40B4-BE49-F238E27FC236}">
                <a16:creationId xmlns:a16="http://schemas.microsoft.com/office/drawing/2014/main" id="{6D03AAD4-4C9F-FD1D-1D48-286B7301D49E}"/>
              </a:ext>
            </a:extLst>
          </p:cNvPr>
          <p:cNvSpPr txBox="1"/>
          <p:nvPr userDrawn="1"/>
        </p:nvSpPr>
        <p:spPr>
          <a:xfrm>
            <a:off x="404041" y="6429781"/>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4083909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Navy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white">
          <a:xfrm>
            <a:off x="12" y="0"/>
            <a:ext cx="130840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17">
            <a:extLst>
              <a:ext uri="{FF2B5EF4-FFF2-40B4-BE49-F238E27FC236}">
                <a16:creationId xmlns:a16="http://schemas.microsoft.com/office/drawing/2014/main" id="{F8B8D07E-A29F-FC4A-AB61-B12CDEED179E}"/>
              </a:ext>
            </a:extLst>
          </p:cNvPr>
          <p:cNvSpPr>
            <a:spLocks noGrp="1"/>
          </p:cNvSpPr>
          <p:nvPr>
            <p:ph idx="1"/>
          </p:nvPr>
        </p:nvSpPr>
        <p:spPr>
          <a:xfrm>
            <a:off x="1665172" y="1658297"/>
            <a:ext cx="9460028" cy="43234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D036A2CE-7749-AA47-83CE-E40C6B05D0C3}"/>
              </a:ext>
            </a:extLst>
          </p:cNvPr>
          <p:cNvSpPr>
            <a:spLocks noGrp="1"/>
          </p:cNvSpPr>
          <p:nvPr>
            <p:ph type="title"/>
          </p:nvPr>
        </p:nvSpPr>
        <p:spPr>
          <a:xfrm>
            <a:off x="1711067" y="331155"/>
            <a:ext cx="9871333" cy="1082439"/>
          </a:xfrm>
          <a:prstGeom prst="rect">
            <a:avLst/>
          </a:prstGeom>
        </p:spPr>
        <p:txBody>
          <a:bodyPr/>
          <a:lstStyle/>
          <a:p>
            <a:r>
              <a:rPr lang="en-US"/>
              <a:t>Click to edit Master title style</a:t>
            </a:r>
          </a:p>
        </p:txBody>
      </p:sp>
      <p:sp>
        <p:nvSpPr>
          <p:cNvPr id="10" name="Footer Placeholder 1">
            <a:extLst>
              <a:ext uri="{FF2B5EF4-FFF2-40B4-BE49-F238E27FC236}">
                <a16:creationId xmlns:a16="http://schemas.microsoft.com/office/drawing/2014/main" id="{536FFD3C-05C2-B243-8DC9-A787EC8B84E8}"/>
              </a:ext>
            </a:extLst>
          </p:cNvPr>
          <p:cNvSpPr>
            <a:spLocks noGrp="1"/>
          </p:cNvSpPr>
          <p:nvPr>
            <p:ph type="ftr" sz="quarter" idx="3"/>
          </p:nvPr>
        </p:nvSpPr>
        <p:spPr>
          <a:xfrm>
            <a:off x="2158454" y="6295496"/>
            <a:ext cx="3549620" cy="243840"/>
          </a:xfrm>
          <a:prstGeom prst="rect">
            <a:avLst/>
          </a:prstGeom>
        </p:spPr>
        <p:txBody>
          <a:bodyPr wrap="none" lIns="0" anchor="ctr"/>
          <a:lstStyle>
            <a:lvl1pPr>
              <a:defRPr sz="1200">
                <a:solidFill>
                  <a:schemeClr val="tx1"/>
                </a:solidFill>
              </a:defRPr>
            </a:lvl1pPr>
          </a:lstStyle>
          <a:p>
            <a:r>
              <a:rPr lang="en-US">
                <a:cs typeface="Arial"/>
              </a:rPr>
              <a:t>UK Expanse Sub-Committee</a:t>
            </a:r>
            <a:endParaRPr lang="en-US">
              <a:solidFill>
                <a:schemeClr val="tx1"/>
              </a:solidFill>
              <a:cs typeface="Arial"/>
            </a:endParaRPr>
          </a:p>
        </p:txBody>
      </p:sp>
      <p:cxnSp>
        <p:nvCxnSpPr>
          <p:cNvPr id="11" name="Straight Connector 10">
            <a:extLst>
              <a:ext uri="{FF2B5EF4-FFF2-40B4-BE49-F238E27FC236}">
                <a16:creationId xmlns:a16="http://schemas.microsoft.com/office/drawing/2014/main" id="{B98A72A5-B345-0043-8A3E-59BA00537DB3}"/>
              </a:ext>
            </a:extLst>
          </p:cNvPr>
          <p:cNvCxnSpPr/>
          <p:nvPr userDrawn="1"/>
        </p:nvCxnSpPr>
        <p:spPr>
          <a:xfrm>
            <a:off x="2056609" y="6335642"/>
            <a:ext cx="0" cy="163551"/>
          </a:xfrm>
          <a:prstGeom prst="line">
            <a:avLst/>
          </a:prstGeom>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993B63C-A585-4348-90A7-DF1B02095290}"/>
              </a:ext>
            </a:extLst>
          </p:cNvPr>
          <p:cNvSpPr txBox="1"/>
          <p:nvPr userDrawn="1"/>
        </p:nvSpPr>
        <p:spPr>
          <a:xfrm>
            <a:off x="1665172" y="6295496"/>
            <a:ext cx="329184" cy="243840"/>
          </a:xfrm>
          <a:prstGeom prst="rect">
            <a:avLst/>
          </a:prstGeom>
          <a:noFill/>
        </p:spPr>
        <p:txBody>
          <a:bodyPr wrap="none" lIns="0" rIns="0" rtlCol="0" anchor="ctr">
            <a:noAutofit/>
          </a:bodyPr>
          <a:lstStyle/>
          <a:p>
            <a:pPr algn="r"/>
            <a:fld id="{6A80920A-E64B-3542-A76A-8E6A3F6E04A6}" type="slidenum">
              <a:rPr lang="en-US" sz="1200" smtClean="0">
                <a:solidFill>
                  <a:schemeClr val="tx1"/>
                </a:solidFill>
                <a:latin typeface="Arial"/>
                <a:cs typeface="Arial"/>
              </a:rPr>
              <a:pPr algn="r"/>
              <a:t>‹#›</a:t>
            </a:fld>
            <a:r>
              <a:rPr lang="en-US" sz="1200">
                <a:solidFill>
                  <a:schemeClr val="bg2">
                    <a:lumMod val="75000"/>
                  </a:schemeClr>
                </a:solidFill>
                <a:latin typeface="+mn-lt"/>
                <a:cs typeface="Arial"/>
              </a:rPr>
              <a:t> </a:t>
            </a:r>
            <a:endParaRPr lang="en-US" sz="1200">
              <a:solidFill>
                <a:schemeClr val="bg1"/>
              </a:solidFill>
              <a:latin typeface="Arial"/>
              <a:cs typeface="Arial"/>
            </a:endParaRPr>
          </a:p>
        </p:txBody>
      </p:sp>
    </p:spTree>
    <p:extLst>
      <p:ext uri="{BB962C8B-B14F-4D97-AF65-F5344CB8AC3E}">
        <p14:creationId xmlns:p14="http://schemas.microsoft.com/office/powerpoint/2010/main" val="3010198133"/>
      </p:ext>
    </p:extLst>
  </p:cSld>
  <p:clrMapOvr>
    <a:masterClrMapping/>
  </p:clrMapOvr>
  <p:extLst>
    <p:ext uri="{DCECCB84-F9BA-43D5-87BE-67443E8EF086}">
      <p15:sldGuideLst xmlns:p15="http://schemas.microsoft.com/office/powerpoint/2012/main">
        <p15:guide id="1" pos="1056">
          <p15:clr>
            <a:srgbClr val="FBAE40"/>
          </p15:clr>
        </p15:guide>
        <p15:guide id="3" orient="horz" pos="2160">
          <p15:clr>
            <a:srgbClr val="A4A3A4"/>
          </p15:clr>
        </p15:guide>
        <p15:guide id="4" pos="3840">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Slide - Nav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6B4C837-9F26-8259-2B37-4B92E4A8EF41}"/>
              </a:ext>
            </a:extLst>
          </p:cNvPr>
          <p:cNvGrpSpPr/>
          <p:nvPr userDrawn="1"/>
        </p:nvGrpSpPr>
        <p:grpSpPr>
          <a:xfrm>
            <a:off x="-2" y="1"/>
            <a:ext cx="12192002" cy="1071874"/>
            <a:chOff x="-2" y="1"/>
            <a:chExt cx="12192002" cy="1071874"/>
          </a:xfrm>
          <a:solidFill>
            <a:schemeClr val="tx2"/>
          </a:solidFill>
        </p:grpSpPr>
        <p:sp>
          <p:nvSpPr>
            <p:cNvPr id="8" name="Round Diagonal Corner of Rectangle 7">
              <a:extLst>
                <a:ext uri="{FF2B5EF4-FFF2-40B4-BE49-F238E27FC236}">
                  <a16:creationId xmlns:a16="http://schemas.microsoft.com/office/drawing/2014/main" id="{CB96E0E8-7B72-1F1E-474E-779B977A8EF9}"/>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476C21-655D-520C-28CC-6D688C986083}"/>
                </a:ext>
              </a:extLst>
            </p:cNvPr>
            <p:cNvSpPr/>
            <p:nvPr userDrawn="1"/>
          </p:nvSpPr>
          <p:spPr>
            <a:xfrm>
              <a:off x="-2" y="1"/>
              <a:ext cx="601364" cy="5931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bg1"/>
                </a:solidFill>
                <a:latin typeface="+mj-lt"/>
              </a:defRPr>
            </a:lvl1pPr>
          </a:lstStyle>
          <a:p>
            <a:r>
              <a:rPr lang="en-GB"/>
              <a:t>Click to edit Master title style</a:t>
            </a:r>
            <a:endParaRPr lang="en-US"/>
          </a:p>
        </p:txBody>
      </p:sp>
      <p:sp>
        <p:nvSpPr>
          <p:cNvPr id="4" name="Text Placeholder 5">
            <a:extLst>
              <a:ext uri="{FF2B5EF4-FFF2-40B4-BE49-F238E27FC236}">
                <a16:creationId xmlns:a16="http://schemas.microsoft.com/office/drawing/2014/main" id="{68449885-A584-C28D-C49B-4A0E31341507}"/>
              </a:ext>
            </a:extLst>
          </p:cNvPr>
          <p:cNvSpPr>
            <a:spLocks noGrp="1"/>
          </p:cNvSpPr>
          <p:nvPr>
            <p:ph type="body" sz="quarter" idx="10"/>
          </p:nvPr>
        </p:nvSpPr>
        <p:spPr>
          <a:xfrm>
            <a:off x="348124" y="1362823"/>
            <a:ext cx="11503025" cy="456090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3" name="TextBox 2">
            <a:extLst>
              <a:ext uri="{FF2B5EF4-FFF2-40B4-BE49-F238E27FC236}">
                <a16:creationId xmlns:a16="http://schemas.microsoft.com/office/drawing/2014/main" id="{C4683E72-7917-B3F2-BBDD-9106096883CC}"/>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22909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 Teal">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6B4C837-9F26-8259-2B37-4B92E4A8EF41}"/>
              </a:ext>
            </a:extLst>
          </p:cNvPr>
          <p:cNvGrpSpPr/>
          <p:nvPr userDrawn="1"/>
        </p:nvGrpSpPr>
        <p:grpSpPr>
          <a:xfrm>
            <a:off x="-2" y="1"/>
            <a:ext cx="12192002" cy="1071874"/>
            <a:chOff x="-2" y="1"/>
            <a:chExt cx="12192002" cy="1071874"/>
          </a:xfrm>
        </p:grpSpPr>
        <p:sp>
          <p:nvSpPr>
            <p:cNvPr id="8" name="Round Diagonal Corner of Rectangle 7">
              <a:extLst>
                <a:ext uri="{FF2B5EF4-FFF2-40B4-BE49-F238E27FC236}">
                  <a16:creationId xmlns:a16="http://schemas.microsoft.com/office/drawing/2014/main" id="{CB96E0E8-7B72-1F1E-474E-779B977A8EF9}"/>
                </a:ext>
              </a:extLst>
            </p:cNvPr>
            <p:cNvSpPr/>
            <p:nvPr userDrawn="1"/>
          </p:nvSpPr>
          <p:spPr>
            <a:xfrm>
              <a:off x="-1" y="1"/>
              <a:ext cx="12192001" cy="1071874"/>
            </a:xfrm>
            <a:prstGeom prst="round2DiagRect">
              <a:avLst>
                <a:gd name="adj1" fmla="val 5000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476C21-655D-520C-28CC-6D688C986083}"/>
                </a:ext>
              </a:extLst>
            </p:cNvPr>
            <p:cNvSpPr/>
            <p:nvPr userDrawn="1"/>
          </p:nvSpPr>
          <p:spPr>
            <a:xfrm>
              <a:off x="-2" y="1"/>
              <a:ext cx="667267" cy="6837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2" name="Title 1">
            <a:extLst>
              <a:ext uri="{FF2B5EF4-FFF2-40B4-BE49-F238E27FC236}">
                <a16:creationId xmlns:a16="http://schemas.microsoft.com/office/drawing/2014/main" id="{CC26D4E4-3D7C-36A2-7539-87CA734D9E8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4" name="Text Placeholder 5">
            <a:extLst>
              <a:ext uri="{FF2B5EF4-FFF2-40B4-BE49-F238E27FC236}">
                <a16:creationId xmlns:a16="http://schemas.microsoft.com/office/drawing/2014/main" id="{EB148385-7959-2C65-FC78-842BC02A7979}"/>
              </a:ext>
            </a:extLst>
          </p:cNvPr>
          <p:cNvSpPr>
            <a:spLocks noGrp="1"/>
          </p:cNvSpPr>
          <p:nvPr>
            <p:ph type="body" sz="quarter" idx="10"/>
          </p:nvPr>
        </p:nvSpPr>
        <p:spPr>
          <a:xfrm>
            <a:off x="348124" y="1362823"/>
            <a:ext cx="11503025" cy="456090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3" name="TextBox 2">
            <a:extLst>
              <a:ext uri="{FF2B5EF4-FFF2-40B4-BE49-F238E27FC236}">
                <a16:creationId xmlns:a16="http://schemas.microsoft.com/office/drawing/2014/main" id="{06B05117-AD4C-1452-AEC9-F7883C42D7A6}"/>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40854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 Fer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2E46B25-695C-5634-A854-6E9069433934}"/>
              </a:ext>
            </a:extLst>
          </p:cNvPr>
          <p:cNvGrpSpPr/>
          <p:nvPr userDrawn="1"/>
        </p:nvGrpSpPr>
        <p:grpSpPr>
          <a:xfrm>
            <a:off x="-2" y="1"/>
            <a:ext cx="12192002" cy="1071874"/>
            <a:chOff x="-2" y="1"/>
            <a:chExt cx="12192002" cy="1071874"/>
          </a:xfrm>
          <a:solidFill>
            <a:schemeClr val="accent2"/>
          </a:solidFill>
        </p:grpSpPr>
        <p:sp>
          <p:nvSpPr>
            <p:cNvPr id="16" name="Round Diagonal Corner of Rectangle 15">
              <a:extLst>
                <a:ext uri="{FF2B5EF4-FFF2-40B4-BE49-F238E27FC236}">
                  <a16:creationId xmlns:a16="http://schemas.microsoft.com/office/drawing/2014/main" id="{77E44E3A-5D09-6DDD-0E75-397A8C5978C0}"/>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1A6095-75D0-2548-183E-71CAF2A71551}"/>
                </a:ext>
              </a:extLst>
            </p:cNvPr>
            <p:cNvSpPr/>
            <p:nvPr userDrawn="1"/>
          </p:nvSpPr>
          <p:spPr>
            <a:xfrm>
              <a:off x="-2" y="1"/>
              <a:ext cx="584888" cy="60136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sp>
        <p:nvSpPr>
          <p:cNvPr id="18" name="Title 1">
            <a:extLst>
              <a:ext uri="{FF2B5EF4-FFF2-40B4-BE49-F238E27FC236}">
                <a16:creationId xmlns:a16="http://schemas.microsoft.com/office/drawing/2014/main" id="{64EE2C12-7CD3-FBAC-24BB-0708FFF43F6B}"/>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2" name="Text Placeholder 5">
            <a:extLst>
              <a:ext uri="{FF2B5EF4-FFF2-40B4-BE49-F238E27FC236}">
                <a16:creationId xmlns:a16="http://schemas.microsoft.com/office/drawing/2014/main" id="{EC950B4D-1363-C194-D876-CFE8C2BF71BB}"/>
              </a:ext>
            </a:extLst>
          </p:cNvPr>
          <p:cNvSpPr>
            <a:spLocks noGrp="1"/>
          </p:cNvSpPr>
          <p:nvPr>
            <p:ph type="body" sz="quarter" idx="10"/>
          </p:nvPr>
        </p:nvSpPr>
        <p:spPr>
          <a:xfrm>
            <a:off x="348124" y="1362823"/>
            <a:ext cx="11503025" cy="456090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3" name="TextBox 2">
            <a:extLst>
              <a:ext uri="{FF2B5EF4-FFF2-40B4-BE49-F238E27FC236}">
                <a16:creationId xmlns:a16="http://schemas.microsoft.com/office/drawing/2014/main" id="{E46CA1DF-6CED-780C-884D-EFEF6EFD27C7}"/>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41553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 Cerulean">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grpSp>
        <p:nvGrpSpPr>
          <p:cNvPr id="17" name="Group 16">
            <a:extLst>
              <a:ext uri="{FF2B5EF4-FFF2-40B4-BE49-F238E27FC236}">
                <a16:creationId xmlns:a16="http://schemas.microsoft.com/office/drawing/2014/main" id="{6160A6FE-7571-CC11-C860-97D77341A3F8}"/>
              </a:ext>
            </a:extLst>
          </p:cNvPr>
          <p:cNvGrpSpPr/>
          <p:nvPr userDrawn="1"/>
        </p:nvGrpSpPr>
        <p:grpSpPr>
          <a:xfrm>
            <a:off x="-2" y="1"/>
            <a:ext cx="12192002" cy="1071874"/>
            <a:chOff x="-2" y="1"/>
            <a:chExt cx="12192002" cy="1071874"/>
          </a:xfrm>
          <a:solidFill>
            <a:schemeClr val="accent3"/>
          </a:solidFill>
        </p:grpSpPr>
        <p:sp>
          <p:nvSpPr>
            <p:cNvPr id="18" name="Round Diagonal Corner of Rectangle 17">
              <a:extLst>
                <a:ext uri="{FF2B5EF4-FFF2-40B4-BE49-F238E27FC236}">
                  <a16:creationId xmlns:a16="http://schemas.microsoft.com/office/drawing/2014/main" id="{96CF091F-F31A-4707-5C24-16CB70E4D4D6}"/>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EB2342-6B38-1098-2E45-DA0A60E417E0}"/>
                </a:ext>
              </a:extLst>
            </p:cNvPr>
            <p:cNvSpPr/>
            <p:nvPr userDrawn="1"/>
          </p:nvSpPr>
          <p:spPr>
            <a:xfrm>
              <a:off x="-2" y="1"/>
              <a:ext cx="609602" cy="6343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D0B7BF6E-2A3F-DF41-E49D-9B9A90DD0BF1}"/>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4" name="Text Placeholder 5">
            <a:extLst>
              <a:ext uri="{FF2B5EF4-FFF2-40B4-BE49-F238E27FC236}">
                <a16:creationId xmlns:a16="http://schemas.microsoft.com/office/drawing/2014/main" id="{210F43C3-76E4-F898-A701-AAF73A2A0133}"/>
              </a:ext>
            </a:extLst>
          </p:cNvPr>
          <p:cNvSpPr>
            <a:spLocks noGrp="1"/>
          </p:cNvSpPr>
          <p:nvPr>
            <p:ph type="body" sz="quarter" idx="10"/>
          </p:nvPr>
        </p:nvSpPr>
        <p:spPr>
          <a:xfrm>
            <a:off x="348124" y="1362823"/>
            <a:ext cx="11503025" cy="456090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2" name="TextBox 1">
            <a:extLst>
              <a:ext uri="{FF2B5EF4-FFF2-40B4-BE49-F238E27FC236}">
                <a16:creationId xmlns:a16="http://schemas.microsoft.com/office/drawing/2014/main" id="{89130A86-9732-1D24-05AA-B72246C38367}"/>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320049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Tangerin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grpSp>
        <p:nvGrpSpPr>
          <p:cNvPr id="17" name="Group 16">
            <a:extLst>
              <a:ext uri="{FF2B5EF4-FFF2-40B4-BE49-F238E27FC236}">
                <a16:creationId xmlns:a16="http://schemas.microsoft.com/office/drawing/2014/main" id="{99EFB664-8BBE-7242-66E0-0E5C491FA143}"/>
              </a:ext>
            </a:extLst>
          </p:cNvPr>
          <p:cNvGrpSpPr/>
          <p:nvPr userDrawn="1"/>
        </p:nvGrpSpPr>
        <p:grpSpPr>
          <a:xfrm>
            <a:off x="-2" y="1"/>
            <a:ext cx="12192002" cy="1071874"/>
            <a:chOff x="-2" y="1"/>
            <a:chExt cx="12192002" cy="1071874"/>
          </a:xfrm>
          <a:solidFill>
            <a:schemeClr val="accent4"/>
          </a:solidFill>
        </p:grpSpPr>
        <p:sp>
          <p:nvSpPr>
            <p:cNvPr id="18" name="Round Diagonal Corner of Rectangle 17">
              <a:extLst>
                <a:ext uri="{FF2B5EF4-FFF2-40B4-BE49-F238E27FC236}">
                  <a16:creationId xmlns:a16="http://schemas.microsoft.com/office/drawing/2014/main" id="{B5E46D33-4DB6-697B-EB61-65BA8ACEC45A}"/>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C4FA4B-E20A-4FE2-3C93-C6F7C549FB4E}"/>
                </a:ext>
              </a:extLst>
            </p:cNvPr>
            <p:cNvSpPr/>
            <p:nvPr userDrawn="1"/>
          </p:nvSpPr>
          <p:spPr>
            <a:xfrm>
              <a:off x="-2" y="1"/>
              <a:ext cx="518986" cy="61783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22F5ADDC-BA1D-63B5-1EE2-BA03C5953F2F}"/>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4" name="Text Placeholder 5">
            <a:extLst>
              <a:ext uri="{FF2B5EF4-FFF2-40B4-BE49-F238E27FC236}">
                <a16:creationId xmlns:a16="http://schemas.microsoft.com/office/drawing/2014/main" id="{944DA8F9-8769-A269-2968-77DE49B91C66}"/>
              </a:ext>
            </a:extLst>
          </p:cNvPr>
          <p:cNvSpPr>
            <a:spLocks noGrp="1"/>
          </p:cNvSpPr>
          <p:nvPr>
            <p:ph type="body" sz="quarter" idx="10"/>
          </p:nvPr>
        </p:nvSpPr>
        <p:spPr>
          <a:xfrm>
            <a:off x="348124" y="1362823"/>
            <a:ext cx="11503025" cy="456090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2" name="TextBox 1">
            <a:extLst>
              <a:ext uri="{FF2B5EF4-FFF2-40B4-BE49-F238E27FC236}">
                <a16:creationId xmlns:a16="http://schemas.microsoft.com/office/drawing/2014/main" id="{C1FD3349-F5AD-8611-98F5-8E82EB9AE29A}"/>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45650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 Oran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grpSp>
        <p:nvGrpSpPr>
          <p:cNvPr id="5" name="Group 4">
            <a:extLst>
              <a:ext uri="{FF2B5EF4-FFF2-40B4-BE49-F238E27FC236}">
                <a16:creationId xmlns:a16="http://schemas.microsoft.com/office/drawing/2014/main" id="{5827D695-0AB2-ABA5-938D-C58B74FDBB38}"/>
              </a:ext>
            </a:extLst>
          </p:cNvPr>
          <p:cNvGrpSpPr/>
          <p:nvPr userDrawn="1"/>
        </p:nvGrpSpPr>
        <p:grpSpPr>
          <a:xfrm>
            <a:off x="-2" y="0"/>
            <a:ext cx="12192002" cy="1071874"/>
            <a:chOff x="-2" y="1"/>
            <a:chExt cx="12192002" cy="1071874"/>
          </a:xfrm>
          <a:solidFill>
            <a:schemeClr val="accent5"/>
          </a:solidFill>
        </p:grpSpPr>
        <p:sp>
          <p:nvSpPr>
            <p:cNvPr id="8" name="Round Diagonal Corner of Rectangle 7">
              <a:extLst>
                <a:ext uri="{FF2B5EF4-FFF2-40B4-BE49-F238E27FC236}">
                  <a16:creationId xmlns:a16="http://schemas.microsoft.com/office/drawing/2014/main" id="{B1341B19-ECEF-A3A8-B374-4AC6F72DB1B2}"/>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9D1AB-F9F1-03EE-A7A3-DADBF78ADF33}"/>
                </a:ext>
              </a:extLst>
            </p:cNvPr>
            <p:cNvSpPr/>
            <p:nvPr userDrawn="1"/>
          </p:nvSpPr>
          <p:spPr>
            <a:xfrm>
              <a:off x="-2" y="1"/>
              <a:ext cx="626078" cy="63431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a:extLst>
              <a:ext uri="{FF2B5EF4-FFF2-40B4-BE49-F238E27FC236}">
                <a16:creationId xmlns:a16="http://schemas.microsoft.com/office/drawing/2014/main" id="{4B82FFD7-F5F4-C35B-E461-91F709E1E2D0}"/>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4" name="Text Placeholder 5">
            <a:extLst>
              <a:ext uri="{FF2B5EF4-FFF2-40B4-BE49-F238E27FC236}">
                <a16:creationId xmlns:a16="http://schemas.microsoft.com/office/drawing/2014/main" id="{24378071-81E4-0B24-366F-98194DCF3860}"/>
              </a:ext>
            </a:extLst>
          </p:cNvPr>
          <p:cNvSpPr>
            <a:spLocks noGrp="1"/>
          </p:cNvSpPr>
          <p:nvPr>
            <p:ph type="body" sz="quarter" idx="10"/>
          </p:nvPr>
        </p:nvSpPr>
        <p:spPr>
          <a:xfrm>
            <a:off x="348124" y="1362823"/>
            <a:ext cx="11503025" cy="456090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2" name="TextBox 1">
            <a:extLst>
              <a:ext uri="{FF2B5EF4-FFF2-40B4-BE49-F238E27FC236}">
                <a16:creationId xmlns:a16="http://schemas.microsoft.com/office/drawing/2014/main" id="{DBBD2DFB-AA6B-B551-0A0C-31EC5ECFB57B}"/>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372203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Cerulean 2">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2399D0-1BFE-5195-E9CA-8C103CCCFC62}"/>
              </a:ext>
            </a:extLst>
          </p:cNvPr>
          <p:cNvSpPr txBox="1"/>
          <p:nvPr userDrawn="1"/>
        </p:nvSpPr>
        <p:spPr>
          <a:xfrm>
            <a:off x="2743200" y="-296562"/>
            <a:ext cx="184731" cy="369332"/>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88D6B39E-A659-0FFC-50C7-DC471FFD0068}"/>
              </a:ext>
            </a:extLst>
          </p:cNvPr>
          <p:cNvSpPr txBox="1"/>
          <p:nvPr userDrawn="1"/>
        </p:nvSpPr>
        <p:spPr>
          <a:xfrm>
            <a:off x="1915297" y="-197708"/>
            <a:ext cx="184731" cy="3693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F692FAA5-85C0-8281-5163-55D1C30D369A}"/>
              </a:ext>
            </a:extLst>
          </p:cNvPr>
          <p:cNvPicPr>
            <a:picLocks noChangeAspect="1"/>
          </p:cNvPicPr>
          <p:nvPr userDrawn="1"/>
        </p:nvPicPr>
        <p:blipFill>
          <a:blip r:embed="rId2"/>
          <a:stretch>
            <a:fillRect/>
          </a:stretch>
        </p:blipFill>
        <p:spPr>
          <a:xfrm>
            <a:off x="10491609" y="6186898"/>
            <a:ext cx="1359540" cy="381717"/>
          </a:xfrm>
          <a:prstGeom prst="rect">
            <a:avLst/>
          </a:prstGeom>
        </p:spPr>
      </p:pic>
      <p:grpSp>
        <p:nvGrpSpPr>
          <p:cNvPr id="5" name="Group 4">
            <a:extLst>
              <a:ext uri="{FF2B5EF4-FFF2-40B4-BE49-F238E27FC236}">
                <a16:creationId xmlns:a16="http://schemas.microsoft.com/office/drawing/2014/main" id="{97A78200-F056-B82E-AE62-8E3D4EBC51BE}"/>
              </a:ext>
            </a:extLst>
          </p:cNvPr>
          <p:cNvGrpSpPr/>
          <p:nvPr userDrawn="1"/>
        </p:nvGrpSpPr>
        <p:grpSpPr>
          <a:xfrm>
            <a:off x="-2" y="1"/>
            <a:ext cx="12192002" cy="1071874"/>
            <a:chOff x="-2" y="1"/>
            <a:chExt cx="12192002" cy="1071874"/>
          </a:xfrm>
          <a:solidFill>
            <a:schemeClr val="accent6"/>
          </a:solidFill>
        </p:grpSpPr>
        <p:sp>
          <p:nvSpPr>
            <p:cNvPr id="8" name="Round Diagonal Corner of Rectangle 7">
              <a:extLst>
                <a:ext uri="{FF2B5EF4-FFF2-40B4-BE49-F238E27FC236}">
                  <a16:creationId xmlns:a16="http://schemas.microsoft.com/office/drawing/2014/main" id="{7432046B-9623-A4B6-18A0-1FB1358B36E8}"/>
                </a:ext>
              </a:extLst>
            </p:cNvPr>
            <p:cNvSpPr/>
            <p:nvPr userDrawn="1"/>
          </p:nvSpPr>
          <p:spPr>
            <a:xfrm>
              <a:off x="-1" y="1"/>
              <a:ext cx="12192001" cy="1071874"/>
            </a:xfrm>
            <a:prstGeom prst="round2DiagRect">
              <a:avLst>
                <a:gd name="adj1" fmla="val 50000"/>
                <a:gd name="adj2"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70B15D-6292-22EC-5EE1-0A238DD3B2C3}"/>
                </a:ext>
              </a:extLst>
            </p:cNvPr>
            <p:cNvSpPr/>
            <p:nvPr userDrawn="1"/>
          </p:nvSpPr>
          <p:spPr>
            <a:xfrm>
              <a:off x="-2" y="1"/>
              <a:ext cx="708456" cy="65902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a:extLst>
              <a:ext uri="{FF2B5EF4-FFF2-40B4-BE49-F238E27FC236}">
                <a16:creationId xmlns:a16="http://schemas.microsoft.com/office/drawing/2014/main" id="{53F45083-950D-ADB2-AAF7-D5C32D281009}"/>
              </a:ext>
            </a:extLst>
          </p:cNvPr>
          <p:cNvSpPr>
            <a:spLocks noGrp="1"/>
          </p:cNvSpPr>
          <p:nvPr>
            <p:ph type="ctrTitle"/>
          </p:nvPr>
        </p:nvSpPr>
        <p:spPr>
          <a:xfrm>
            <a:off x="347870" y="363718"/>
            <a:ext cx="11277600" cy="477837"/>
          </a:xfrm>
        </p:spPr>
        <p:txBody>
          <a:bodyPr anchor="t" anchorCtr="0">
            <a:normAutofit/>
          </a:bodyPr>
          <a:lstStyle>
            <a:lvl1pPr algn="l">
              <a:defRPr sz="3000" b="0" i="0">
                <a:solidFill>
                  <a:schemeClr val="tx2"/>
                </a:solidFill>
                <a:latin typeface="+mj-lt"/>
              </a:defRPr>
            </a:lvl1pPr>
          </a:lstStyle>
          <a:p>
            <a:r>
              <a:rPr lang="en-GB"/>
              <a:t>Click to edit Master title style</a:t>
            </a:r>
            <a:endParaRPr lang="en-US"/>
          </a:p>
        </p:txBody>
      </p:sp>
      <p:sp>
        <p:nvSpPr>
          <p:cNvPr id="2" name="Text Placeholder 5">
            <a:extLst>
              <a:ext uri="{FF2B5EF4-FFF2-40B4-BE49-F238E27FC236}">
                <a16:creationId xmlns:a16="http://schemas.microsoft.com/office/drawing/2014/main" id="{E25E6E2A-E2F3-22A7-A25C-3EF6AA0184AF}"/>
              </a:ext>
            </a:extLst>
          </p:cNvPr>
          <p:cNvSpPr>
            <a:spLocks noGrp="1"/>
          </p:cNvSpPr>
          <p:nvPr>
            <p:ph type="body" sz="quarter" idx="10"/>
          </p:nvPr>
        </p:nvSpPr>
        <p:spPr>
          <a:xfrm>
            <a:off x="348124" y="1362823"/>
            <a:ext cx="11503025" cy="4560900"/>
          </a:xfrm>
        </p:spPr>
        <p:txBody>
          <a:bodyPr>
            <a:normAutofit/>
          </a:bodyPr>
          <a:lstStyle>
            <a:lvl1pPr marL="0" indent="0">
              <a:buNone/>
              <a:defRPr sz="1600" b="0" i="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a:t>Click to edit Master text styles</a:t>
            </a:r>
            <a:endParaRPr lang="en-US"/>
          </a:p>
        </p:txBody>
      </p:sp>
      <p:sp>
        <p:nvSpPr>
          <p:cNvPr id="3" name="TextBox 2">
            <a:extLst>
              <a:ext uri="{FF2B5EF4-FFF2-40B4-BE49-F238E27FC236}">
                <a16:creationId xmlns:a16="http://schemas.microsoft.com/office/drawing/2014/main" id="{1AA35569-27E6-4EEF-FAAA-75C498F315E9}"/>
              </a:ext>
            </a:extLst>
          </p:cNvPr>
          <p:cNvSpPr txBox="1"/>
          <p:nvPr userDrawn="1"/>
        </p:nvSpPr>
        <p:spPr>
          <a:xfrm>
            <a:off x="340851" y="6451360"/>
            <a:ext cx="1419997" cy="215444"/>
          </a:xfrm>
          <a:prstGeom prst="rect">
            <a:avLst/>
          </a:prstGeom>
          <a:noFill/>
        </p:spPr>
        <p:txBody>
          <a:bodyPr wrap="square" rtlCol="0">
            <a:spAutoFit/>
          </a:bodyPr>
          <a:lstStyle/>
          <a:p>
            <a:r>
              <a:rPr lang="en-US" sz="800" b="0" i="0">
                <a:solidFill>
                  <a:schemeClr val="tx1"/>
                </a:solidFill>
                <a:latin typeface="Aptos" panose="020B00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213916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75EE4-F52C-E087-072C-1146C70B1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B591D4-4400-E2C0-D0FF-429E05CF2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9648436"/>
      </p:ext>
    </p:extLst>
  </p:cSld>
  <p:clrMap bg1="lt1" tx1="dk1" bg2="lt2" tx2="dk2" accent1="accent1" accent2="accent2" accent3="accent3" accent4="accent4" accent5="accent5" accent6="accent6" hlink="hlink" folHlink="folHlink"/>
  <p:sldLayoutIdLst>
    <p:sldLayoutId id="2147483771" r:id="rId1"/>
    <p:sldLayoutId id="2147483695" r:id="rId2"/>
    <p:sldLayoutId id="2147483688" r:id="rId3"/>
    <p:sldLayoutId id="2147483689" r:id="rId4"/>
    <p:sldLayoutId id="2147483690" r:id="rId5"/>
    <p:sldLayoutId id="2147483691" r:id="rId6"/>
    <p:sldLayoutId id="2147483692" r:id="rId7"/>
    <p:sldLayoutId id="2147483693" r:id="rId8"/>
    <p:sldLayoutId id="2147483694" r:id="rId9"/>
    <p:sldLayoutId id="2147483756" r:id="rId10"/>
    <p:sldLayoutId id="2147483683" r:id="rId11"/>
    <p:sldLayoutId id="2147483678" r:id="rId12"/>
    <p:sldLayoutId id="2147483679" r:id="rId13"/>
    <p:sldLayoutId id="2147483680" r:id="rId14"/>
    <p:sldLayoutId id="2147483681" r:id="rId15"/>
    <p:sldLayoutId id="2147483682" r:id="rId16"/>
    <p:sldLayoutId id="2147483745" r:id="rId17"/>
    <p:sldLayoutId id="2147483724" r:id="rId18"/>
    <p:sldLayoutId id="2147483831" r:id="rId19"/>
    <p:sldLayoutId id="2147483746" r:id="rId20"/>
    <p:sldLayoutId id="2147484363" r:id="rId21"/>
    <p:sldLayoutId id="2147483726" r:id="rId22"/>
    <p:sldLayoutId id="2147483747" r:id="rId23"/>
    <p:sldLayoutId id="2147483748" r:id="rId24"/>
    <p:sldLayoutId id="2147483772" r:id="rId25"/>
    <p:sldLayoutId id="2147484364" r:id="rId26"/>
  </p:sldLayoutIdLst>
  <p:txStyles>
    <p:titleStyle>
      <a:lvl1pPr algn="l" defTabSz="914400" rtl="0" eaLnBrk="1" latinLnBrk="0" hangingPunct="1">
        <a:lnSpc>
          <a:spcPct val="90000"/>
        </a:lnSpc>
        <a:spcBef>
          <a:spcPct val="0"/>
        </a:spcBef>
        <a:buNone/>
        <a:defRPr sz="4400" b="0"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75EE4-F52C-E087-072C-1146C70B1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B591D4-4400-E2C0-D0FF-429E05CF2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3137022"/>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Aptos" panose="020B00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hcahealthcareuk.cloud.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www.citrix.com/downloads/workspace-app/windows/workspace-app-for-windows-latest.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itrix.com/downloads/workspace-app/mac/workspace-app-for-mac-latest.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hcahealthcareuk.cloud.com/"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9.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hyperlink" Target="https://aka.ms/mfasetu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A27F-1DAB-34D8-1E0C-CA4206CA0F3B}"/>
              </a:ext>
            </a:extLst>
          </p:cNvPr>
          <p:cNvSpPr>
            <a:spLocks noGrp="1"/>
          </p:cNvSpPr>
          <p:nvPr>
            <p:ph type="ctrTitle"/>
          </p:nvPr>
        </p:nvSpPr>
        <p:spPr>
          <a:xfrm>
            <a:off x="495300" y="2408841"/>
            <a:ext cx="5895561" cy="1552990"/>
          </a:xfrm>
        </p:spPr>
        <p:txBody>
          <a:bodyPr/>
          <a:lstStyle/>
          <a:p>
            <a:r>
              <a:rPr lang="en-US" dirty="0"/>
              <a:t>Expanse access for Consultants</a:t>
            </a:r>
          </a:p>
        </p:txBody>
      </p:sp>
      <p:pic>
        <p:nvPicPr>
          <p:cNvPr id="4" name="Picture 3" descr="A black background with white text&#10;&#10;Description automatically generated">
            <a:extLst>
              <a:ext uri="{FF2B5EF4-FFF2-40B4-BE49-F238E27FC236}">
                <a16:creationId xmlns:a16="http://schemas.microsoft.com/office/drawing/2014/main" id="{07D44BB8-93ED-C0AF-1351-AF5CF7CED1D4}"/>
              </a:ext>
            </a:extLst>
          </p:cNvPr>
          <p:cNvPicPr>
            <a:picLocks noChangeAspect="1"/>
          </p:cNvPicPr>
          <p:nvPr/>
        </p:nvPicPr>
        <p:blipFill>
          <a:blip r:embed="rId4"/>
          <a:stretch>
            <a:fillRect/>
          </a:stretch>
        </p:blipFill>
        <p:spPr>
          <a:xfrm>
            <a:off x="10695720" y="-1954"/>
            <a:ext cx="1781175" cy="609600"/>
          </a:xfrm>
          <a:prstGeom prst="rect">
            <a:avLst/>
          </a:prstGeom>
        </p:spPr>
      </p:pic>
    </p:spTree>
    <p:custDataLst>
      <p:tags r:id="rId1"/>
    </p:custDataLst>
    <p:extLst>
      <p:ext uri="{BB962C8B-B14F-4D97-AF65-F5344CB8AC3E}">
        <p14:creationId xmlns:p14="http://schemas.microsoft.com/office/powerpoint/2010/main" val="364966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1694-4DF5-5B18-F1CF-143212453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4DA72-AAB6-F2AB-D030-6801544FAC86}"/>
              </a:ext>
            </a:extLst>
          </p:cNvPr>
          <p:cNvSpPr>
            <a:spLocks noGrp="1"/>
          </p:cNvSpPr>
          <p:nvPr>
            <p:ph type="ctrTitle"/>
          </p:nvPr>
        </p:nvSpPr>
        <p:spPr/>
        <p:txBody>
          <a:bodyPr>
            <a:normAutofit fontScale="90000"/>
          </a:bodyPr>
          <a:lstStyle/>
          <a:p>
            <a:r>
              <a:rPr lang="en-US" dirty="0"/>
              <a:t>Multi Factor Authentication (2 of 3)</a:t>
            </a:r>
          </a:p>
        </p:txBody>
      </p:sp>
      <p:sp>
        <p:nvSpPr>
          <p:cNvPr id="3" name="Text Placeholder 2">
            <a:extLst>
              <a:ext uri="{FF2B5EF4-FFF2-40B4-BE49-F238E27FC236}">
                <a16:creationId xmlns:a16="http://schemas.microsoft.com/office/drawing/2014/main" id="{F11643E3-4E77-05B4-779F-077C0B53E418}"/>
              </a:ext>
            </a:extLst>
          </p:cNvPr>
          <p:cNvSpPr>
            <a:spLocks noGrp="1"/>
          </p:cNvSpPr>
          <p:nvPr>
            <p:ph type="body" sz="quarter" idx="10"/>
          </p:nvPr>
        </p:nvSpPr>
        <p:spPr>
          <a:xfrm>
            <a:off x="344489" y="1362823"/>
            <a:ext cx="10883144" cy="4798134"/>
          </a:xfrm>
          <a:ln w="19050">
            <a:solidFill>
              <a:schemeClr val="bg1"/>
            </a:solidFill>
          </a:ln>
        </p:spPr>
        <p:txBody>
          <a:bodyPr vert="horz" lIns="91440" tIns="45720" rIns="91440" bIns="45720" rtlCol="0" anchor="t">
            <a:normAutofit/>
          </a:bodyPr>
          <a:lstStyle/>
          <a:p>
            <a:pPr marL="457200" indent="-457200">
              <a:lnSpc>
                <a:spcPct val="150000"/>
              </a:lnSpc>
              <a:buFont typeface="+mj-lt"/>
              <a:buAutoNum type="arabicPeriod" startAt="5"/>
            </a:pPr>
            <a:r>
              <a:rPr lang="en-GB" sz="2000" dirty="0">
                <a:latin typeface="Aptos"/>
                <a:cs typeface="Arial"/>
              </a:rPr>
              <a:t>Click </a:t>
            </a:r>
            <a:r>
              <a:rPr lang="en-GB" sz="2000" b="1" dirty="0">
                <a:solidFill>
                  <a:schemeClr val="bg2"/>
                </a:solidFill>
                <a:latin typeface="Aptos"/>
                <a:cs typeface="Arial"/>
              </a:rPr>
              <a:t>Next </a:t>
            </a:r>
            <a:r>
              <a:rPr lang="en-GB" sz="2000" dirty="0">
                <a:latin typeface="Aptos"/>
                <a:cs typeface="Arial"/>
              </a:rPr>
              <a:t>then</a:t>
            </a:r>
            <a:r>
              <a:rPr lang="en-GB" sz="2000" b="1" dirty="0">
                <a:solidFill>
                  <a:schemeClr val="bg2"/>
                </a:solidFill>
                <a:latin typeface="Aptos"/>
                <a:cs typeface="Arial"/>
              </a:rPr>
              <a:t> Next </a:t>
            </a:r>
            <a:r>
              <a:rPr lang="en-GB" sz="2000" dirty="0">
                <a:latin typeface="Aptos"/>
                <a:cs typeface="Arial"/>
              </a:rPr>
              <a:t>again to set up your account (the QR code should now appear)</a:t>
            </a:r>
          </a:p>
          <a:p>
            <a:pPr marL="457200" indent="-457200">
              <a:lnSpc>
                <a:spcPct val="150000"/>
              </a:lnSpc>
              <a:buFont typeface="+mj-lt"/>
              <a:buAutoNum type="arabicPeriod" startAt="5"/>
            </a:pPr>
            <a:r>
              <a:rPr lang="en-GB" sz="2000" dirty="0">
                <a:latin typeface="Aptos"/>
                <a:cs typeface="Arial"/>
              </a:rPr>
              <a:t>On your </a:t>
            </a:r>
            <a:r>
              <a:rPr lang="en-GB" sz="2000" b="1" dirty="0">
                <a:solidFill>
                  <a:schemeClr val="bg2"/>
                </a:solidFill>
                <a:latin typeface="Aptos"/>
                <a:cs typeface="Arial"/>
              </a:rPr>
              <a:t>mobile device</a:t>
            </a:r>
            <a:r>
              <a:rPr lang="en-GB" sz="2000" dirty="0">
                <a:latin typeface="Aptos"/>
                <a:cs typeface="Arial"/>
              </a:rPr>
              <a:t>, open the Microsoft Authenticator application</a:t>
            </a:r>
          </a:p>
          <a:p>
            <a:pPr marL="457200" indent="-457200">
              <a:lnSpc>
                <a:spcPct val="150000"/>
              </a:lnSpc>
              <a:buFont typeface="+mj-lt"/>
              <a:buAutoNum type="arabicPeriod" startAt="5"/>
            </a:pPr>
            <a:r>
              <a:rPr lang="en-GB" sz="2000" dirty="0">
                <a:latin typeface="Aptos"/>
                <a:cs typeface="Arial"/>
              </a:rPr>
              <a:t>Press the </a:t>
            </a:r>
            <a:r>
              <a:rPr lang="en-GB" sz="2000" b="1" dirty="0">
                <a:solidFill>
                  <a:schemeClr val="bg2"/>
                </a:solidFill>
                <a:latin typeface="Aptos"/>
                <a:cs typeface="Arial"/>
              </a:rPr>
              <a:t>+</a:t>
            </a:r>
            <a:r>
              <a:rPr lang="en-GB" sz="2000" dirty="0">
                <a:latin typeface="Aptos"/>
                <a:cs typeface="Arial"/>
              </a:rPr>
              <a:t> button at the top of the screen, then select the </a:t>
            </a:r>
            <a:r>
              <a:rPr lang="en-GB" sz="2000" b="1" dirty="0">
                <a:solidFill>
                  <a:schemeClr val="bg2"/>
                </a:solidFill>
                <a:latin typeface="Aptos"/>
                <a:cs typeface="Arial"/>
              </a:rPr>
              <a:t>Work or school </a:t>
            </a:r>
            <a:r>
              <a:rPr lang="en-GB" sz="2000" dirty="0">
                <a:latin typeface="Aptos"/>
                <a:cs typeface="Arial"/>
              </a:rPr>
              <a:t>account option</a:t>
            </a:r>
          </a:p>
          <a:p>
            <a:pPr marL="457200" indent="-457200">
              <a:lnSpc>
                <a:spcPct val="150000"/>
              </a:lnSpc>
              <a:buFont typeface="+mj-lt"/>
              <a:buAutoNum type="arabicPeriod" startAt="5"/>
            </a:pPr>
            <a:r>
              <a:rPr lang="en-GB" sz="2000" dirty="0">
                <a:latin typeface="Aptos"/>
                <a:cs typeface="Arial"/>
              </a:rPr>
              <a:t>Select </a:t>
            </a:r>
            <a:r>
              <a:rPr lang="en-GB" sz="2000" b="1" dirty="0">
                <a:solidFill>
                  <a:schemeClr val="bg2"/>
                </a:solidFill>
                <a:latin typeface="Aptos"/>
                <a:cs typeface="Arial"/>
              </a:rPr>
              <a:t>Scan QR code</a:t>
            </a:r>
            <a:r>
              <a:rPr lang="en-GB" sz="2000" dirty="0">
                <a:latin typeface="Aptos"/>
                <a:cs typeface="Arial"/>
              </a:rPr>
              <a:t>, then scan the QR code that is on the </a:t>
            </a:r>
            <a:r>
              <a:rPr lang="en-GB" sz="2000" b="1" dirty="0">
                <a:solidFill>
                  <a:schemeClr val="bg2"/>
                </a:solidFill>
                <a:latin typeface="Aptos"/>
                <a:cs typeface="Arial"/>
              </a:rPr>
              <a:t>computer/secondary device</a:t>
            </a:r>
          </a:p>
          <a:p>
            <a:pPr marL="457200" indent="-457200">
              <a:lnSpc>
                <a:spcPct val="150000"/>
              </a:lnSpc>
              <a:buFont typeface="+mj-lt"/>
              <a:buAutoNum type="arabicPeriod" startAt="5"/>
            </a:pPr>
            <a:r>
              <a:rPr lang="en-GB" sz="2000" dirty="0">
                <a:latin typeface="Aptos"/>
                <a:cs typeface="Arial"/>
              </a:rPr>
              <a:t>Once scanned, click </a:t>
            </a:r>
            <a:r>
              <a:rPr lang="en-GB" sz="2000" b="1" dirty="0">
                <a:solidFill>
                  <a:schemeClr val="bg2"/>
                </a:solidFill>
                <a:latin typeface="Aptos"/>
                <a:cs typeface="Arial"/>
              </a:rPr>
              <a:t>Next</a:t>
            </a:r>
            <a:r>
              <a:rPr lang="en-GB" sz="2000" dirty="0">
                <a:latin typeface="Aptos"/>
                <a:cs typeface="Arial"/>
              </a:rPr>
              <a:t> on the </a:t>
            </a:r>
            <a:r>
              <a:rPr lang="en-GB" sz="2000" b="1" dirty="0">
                <a:solidFill>
                  <a:schemeClr val="bg2"/>
                </a:solidFill>
                <a:latin typeface="Aptos"/>
                <a:cs typeface="Arial"/>
              </a:rPr>
              <a:t>computer/secondary device</a:t>
            </a:r>
            <a:endParaRPr lang="en-GB" sz="2000" dirty="0">
              <a:latin typeface="Aptos"/>
              <a:cs typeface="Arial"/>
            </a:endParaRPr>
          </a:p>
          <a:p>
            <a:pPr marL="457200" indent="-457200">
              <a:lnSpc>
                <a:spcPct val="150000"/>
              </a:lnSpc>
              <a:buFont typeface="+mj-lt"/>
              <a:buAutoNum type="arabicPeriod" startAt="5"/>
            </a:pPr>
            <a:r>
              <a:rPr lang="en-GB" sz="2000" dirty="0">
                <a:latin typeface="Aptos"/>
                <a:cs typeface="Arial"/>
              </a:rPr>
              <a:t>Enter the number that shows on the computer/secondary device into the notification box on the </a:t>
            </a:r>
            <a:r>
              <a:rPr lang="en-GB" sz="2000" b="1" dirty="0">
                <a:solidFill>
                  <a:schemeClr val="bg2"/>
                </a:solidFill>
                <a:latin typeface="Aptos"/>
                <a:cs typeface="Arial"/>
              </a:rPr>
              <a:t>mobile device </a:t>
            </a:r>
            <a:r>
              <a:rPr lang="en-GB" sz="2000" dirty="0">
                <a:latin typeface="Aptos"/>
                <a:cs typeface="Arial"/>
              </a:rPr>
              <a:t>then press </a:t>
            </a:r>
            <a:r>
              <a:rPr lang="en-GB" sz="2000" b="1" dirty="0">
                <a:solidFill>
                  <a:schemeClr val="bg2"/>
                </a:solidFill>
                <a:latin typeface="Aptos"/>
                <a:cs typeface="Arial"/>
              </a:rPr>
              <a:t>approve</a:t>
            </a:r>
          </a:p>
        </p:txBody>
      </p:sp>
      <p:sp>
        <p:nvSpPr>
          <p:cNvPr id="4" name="TextBox 3">
            <a:extLst>
              <a:ext uri="{FF2B5EF4-FFF2-40B4-BE49-F238E27FC236}">
                <a16:creationId xmlns:a16="http://schemas.microsoft.com/office/drawing/2014/main" id="{37DC6043-18C9-B903-6732-A0132AF52FA3}"/>
              </a:ext>
            </a:extLst>
          </p:cNvPr>
          <p:cNvSpPr txBox="1"/>
          <p:nvPr/>
        </p:nvSpPr>
        <p:spPr>
          <a:xfrm>
            <a:off x="344489" y="6124950"/>
            <a:ext cx="308098" cy="369332"/>
          </a:xfrm>
          <a:prstGeom prst="rect">
            <a:avLst/>
          </a:prstGeom>
          <a:noFill/>
        </p:spPr>
        <p:txBody>
          <a:bodyPr wrap="none" rtlCol="0">
            <a:spAutoFit/>
          </a:bodyPr>
          <a:lstStyle/>
          <a:p>
            <a:r>
              <a:rPr lang="en-GB" b="1" dirty="0">
                <a:solidFill>
                  <a:schemeClr val="bg2"/>
                </a:solidFill>
              </a:rPr>
              <a:t>4</a:t>
            </a:r>
          </a:p>
        </p:txBody>
      </p:sp>
    </p:spTree>
    <p:extLst>
      <p:ext uri="{BB962C8B-B14F-4D97-AF65-F5344CB8AC3E}">
        <p14:creationId xmlns:p14="http://schemas.microsoft.com/office/powerpoint/2010/main" val="303688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E85A-6F6C-F6B5-9C97-D0436E5F3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55602-768B-B9ED-4AE7-7F95944676D6}"/>
              </a:ext>
            </a:extLst>
          </p:cNvPr>
          <p:cNvSpPr>
            <a:spLocks noGrp="1"/>
          </p:cNvSpPr>
          <p:nvPr>
            <p:ph type="ctrTitle"/>
          </p:nvPr>
        </p:nvSpPr>
        <p:spPr/>
        <p:txBody>
          <a:bodyPr>
            <a:normAutofit fontScale="90000"/>
          </a:bodyPr>
          <a:lstStyle/>
          <a:p>
            <a:r>
              <a:rPr lang="en-US" dirty="0"/>
              <a:t>Multi Factor Authentication (3 of 3)</a:t>
            </a:r>
          </a:p>
        </p:txBody>
      </p:sp>
      <p:sp>
        <p:nvSpPr>
          <p:cNvPr id="3" name="Text Placeholder 2">
            <a:extLst>
              <a:ext uri="{FF2B5EF4-FFF2-40B4-BE49-F238E27FC236}">
                <a16:creationId xmlns:a16="http://schemas.microsoft.com/office/drawing/2014/main" id="{B3785487-7FEE-0B1A-86F6-1CE2B12B50FA}"/>
              </a:ext>
            </a:extLst>
          </p:cNvPr>
          <p:cNvSpPr>
            <a:spLocks noGrp="1"/>
          </p:cNvSpPr>
          <p:nvPr>
            <p:ph type="body" sz="quarter" idx="10"/>
          </p:nvPr>
        </p:nvSpPr>
        <p:spPr>
          <a:xfrm>
            <a:off x="347870" y="1362823"/>
            <a:ext cx="11617662" cy="4798134"/>
          </a:xfrm>
          <a:ln w="19050">
            <a:solidFill>
              <a:schemeClr val="bg1"/>
            </a:solidFill>
          </a:ln>
        </p:spPr>
        <p:txBody>
          <a:bodyPr vert="horz" lIns="91440" tIns="45720" rIns="91440" bIns="45720" rtlCol="0" anchor="t">
            <a:normAutofit fontScale="92500"/>
          </a:bodyPr>
          <a:lstStyle/>
          <a:p>
            <a:pPr marL="457200" indent="-457200">
              <a:lnSpc>
                <a:spcPct val="150000"/>
              </a:lnSpc>
              <a:buFont typeface="+mj-lt"/>
              <a:buAutoNum type="arabicPeriod" startAt="11"/>
            </a:pPr>
            <a:r>
              <a:rPr lang="en-GB" sz="2000" dirty="0">
                <a:latin typeface="Aptos"/>
                <a:cs typeface="Arial"/>
              </a:rPr>
              <a:t>On the </a:t>
            </a:r>
            <a:r>
              <a:rPr lang="en-GB" sz="2000" b="1" dirty="0">
                <a:solidFill>
                  <a:schemeClr val="bg2"/>
                </a:solidFill>
                <a:latin typeface="Aptos"/>
                <a:cs typeface="Arial"/>
              </a:rPr>
              <a:t>computer/secondary device</a:t>
            </a:r>
            <a:r>
              <a:rPr lang="en-GB" sz="2000" dirty="0">
                <a:latin typeface="Aptos"/>
                <a:cs typeface="Arial"/>
              </a:rPr>
              <a:t>, click </a:t>
            </a:r>
            <a:r>
              <a:rPr lang="en-GB" sz="2000" b="1" dirty="0">
                <a:solidFill>
                  <a:schemeClr val="bg2"/>
                </a:solidFill>
                <a:latin typeface="Aptos"/>
                <a:cs typeface="Arial"/>
              </a:rPr>
              <a:t>Next</a:t>
            </a:r>
            <a:endParaRPr lang="en-GB" sz="2000" dirty="0">
              <a:latin typeface="Aptos"/>
              <a:cs typeface="Arial"/>
            </a:endParaRPr>
          </a:p>
          <a:p>
            <a:pPr marL="457200" indent="-457200">
              <a:lnSpc>
                <a:spcPct val="150000"/>
              </a:lnSpc>
              <a:buFont typeface="+mj-lt"/>
              <a:buAutoNum type="arabicPeriod" startAt="11"/>
            </a:pPr>
            <a:r>
              <a:rPr lang="en-GB" sz="2000" dirty="0">
                <a:latin typeface="Aptos"/>
                <a:cs typeface="Arial"/>
              </a:rPr>
              <a:t>Select </a:t>
            </a:r>
            <a:r>
              <a:rPr lang="en-GB" sz="2000" b="1" dirty="0">
                <a:solidFill>
                  <a:schemeClr val="bg2"/>
                </a:solidFill>
                <a:latin typeface="Aptos"/>
                <a:cs typeface="Arial"/>
              </a:rPr>
              <a:t>Add sign-in method </a:t>
            </a:r>
            <a:r>
              <a:rPr lang="en-GB" sz="2000" dirty="0">
                <a:latin typeface="Aptos"/>
                <a:cs typeface="Arial"/>
              </a:rPr>
              <a:t>then select </a:t>
            </a:r>
            <a:r>
              <a:rPr lang="en-GB" sz="2000" b="1" dirty="0">
                <a:solidFill>
                  <a:schemeClr val="bg2"/>
                </a:solidFill>
                <a:latin typeface="Aptos"/>
                <a:cs typeface="Arial"/>
              </a:rPr>
              <a:t>Phone</a:t>
            </a:r>
          </a:p>
          <a:p>
            <a:pPr marL="457200" indent="-457200">
              <a:lnSpc>
                <a:spcPct val="150000"/>
              </a:lnSpc>
              <a:buFont typeface="+mj-lt"/>
              <a:buAutoNum type="arabicPeriod" startAt="11"/>
            </a:pPr>
            <a:r>
              <a:rPr lang="en-GB" sz="2000" dirty="0">
                <a:latin typeface="Aptos"/>
                <a:cs typeface="Arial"/>
              </a:rPr>
              <a:t>Change the </a:t>
            </a:r>
            <a:r>
              <a:rPr lang="en-GB" sz="2000" b="1" dirty="0">
                <a:solidFill>
                  <a:schemeClr val="bg2"/>
                </a:solidFill>
                <a:latin typeface="Aptos"/>
                <a:cs typeface="Arial"/>
              </a:rPr>
              <a:t>Country code</a:t>
            </a:r>
            <a:r>
              <a:rPr lang="en-GB" sz="2000" dirty="0">
                <a:latin typeface="Aptos"/>
                <a:cs typeface="Arial"/>
              </a:rPr>
              <a:t> to United Kingdom</a:t>
            </a:r>
          </a:p>
          <a:p>
            <a:pPr marL="457200" indent="-457200">
              <a:lnSpc>
                <a:spcPct val="150000"/>
              </a:lnSpc>
              <a:buFont typeface="+mj-lt"/>
              <a:buAutoNum type="arabicPeriod" startAt="11"/>
            </a:pPr>
            <a:r>
              <a:rPr lang="en-GB" sz="2000" dirty="0">
                <a:latin typeface="Aptos"/>
                <a:cs typeface="Arial"/>
              </a:rPr>
              <a:t>Enter your mobile number, choose either </a:t>
            </a:r>
            <a:r>
              <a:rPr lang="en-GB" sz="2000" b="1" dirty="0">
                <a:solidFill>
                  <a:schemeClr val="bg2"/>
                </a:solidFill>
                <a:latin typeface="Aptos"/>
                <a:cs typeface="Arial"/>
              </a:rPr>
              <a:t>Receive a code </a:t>
            </a:r>
            <a:r>
              <a:rPr lang="en-GB" sz="2000" dirty="0">
                <a:latin typeface="Aptos"/>
                <a:cs typeface="Arial"/>
              </a:rPr>
              <a:t>or </a:t>
            </a:r>
            <a:r>
              <a:rPr lang="en-GB" sz="2000" b="1" dirty="0">
                <a:solidFill>
                  <a:schemeClr val="bg2"/>
                </a:solidFill>
                <a:latin typeface="Aptos"/>
                <a:cs typeface="Arial"/>
              </a:rPr>
              <a:t>Call me </a:t>
            </a:r>
            <a:r>
              <a:rPr lang="en-GB" sz="2000" dirty="0">
                <a:latin typeface="Aptos"/>
                <a:cs typeface="Arial"/>
              </a:rPr>
              <a:t>then</a:t>
            </a:r>
            <a:r>
              <a:rPr lang="en-GB" sz="2000" b="1" dirty="0">
                <a:solidFill>
                  <a:schemeClr val="bg2"/>
                </a:solidFill>
                <a:latin typeface="Aptos"/>
                <a:cs typeface="Arial"/>
              </a:rPr>
              <a:t> </a:t>
            </a:r>
            <a:r>
              <a:rPr lang="en-GB" sz="2000" dirty="0">
                <a:latin typeface="Aptos"/>
                <a:cs typeface="Arial"/>
              </a:rPr>
              <a:t>click</a:t>
            </a:r>
            <a:r>
              <a:rPr lang="en-GB" sz="2000" b="1" dirty="0">
                <a:solidFill>
                  <a:schemeClr val="bg2"/>
                </a:solidFill>
                <a:latin typeface="Aptos"/>
                <a:cs typeface="Arial"/>
              </a:rPr>
              <a:t> Next</a:t>
            </a:r>
            <a:br>
              <a:rPr lang="en-GB" sz="2000" b="1" dirty="0">
                <a:solidFill>
                  <a:schemeClr val="bg2"/>
                </a:solidFill>
                <a:latin typeface="Aptos"/>
                <a:cs typeface="Arial"/>
              </a:rPr>
            </a:br>
            <a:r>
              <a:rPr lang="en-GB" sz="2000" i="1" dirty="0">
                <a:latin typeface="Aptos"/>
                <a:cs typeface="Arial"/>
              </a:rPr>
              <a:t>If prompted, enter the Captcha characters.</a:t>
            </a:r>
          </a:p>
          <a:p>
            <a:pPr marL="457200" indent="-457200">
              <a:lnSpc>
                <a:spcPct val="150000"/>
              </a:lnSpc>
              <a:buFont typeface="+mj-lt"/>
              <a:buAutoNum type="arabicPeriod" startAt="11"/>
            </a:pPr>
            <a:r>
              <a:rPr lang="en-GB" sz="2000" dirty="0">
                <a:latin typeface="Aptos"/>
                <a:cs typeface="Arial"/>
              </a:rPr>
              <a:t>Enter the code </a:t>
            </a:r>
            <a:r>
              <a:rPr lang="en-GB" sz="2000" b="1" dirty="0">
                <a:solidFill>
                  <a:schemeClr val="bg2"/>
                </a:solidFill>
                <a:latin typeface="Aptos"/>
                <a:cs typeface="Arial"/>
              </a:rPr>
              <a:t>sent to your phone</a:t>
            </a:r>
            <a:r>
              <a:rPr lang="en-GB" sz="2000" dirty="0">
                <a:latin typeface="Aptos"/>
                <a:cs typeface="Arial"/>
              </a:rPr>
              <a:t> and click </a:t>
            </a:r>
            <a:r>
              <a:rPr lang="en-GB" sz="2000" b="1" dirty="0">
                <a:solidFill>
                  <a:schemeClr val="bg2"/>
                </a:solidFill>
                <a:latin typeface="Aptos"/>
                <a:cs typeface="Arial"/>
              </a:rPr>
              <a:t>Next</a:t>
            </a:r>
            <a:br>
              <a:rPr lang="en-GB" sz="2000" b="1" dirty="0">
                <a:solidFill>
                  <a:schemeClr val="bg2"/>
                </a:solidFill>
                <a:latin typeface="Aptos"/>
                <a:cs typeface="Arial"/>
              </a:rPr>
            </a:br>
            <a:br>
              <a:rPr lang="en-GB" sz="2000" dirty="0">
                <a:latin typeface="Aptos"/>
                <a:cs typeface="Arial"/>
              </a:rPr>
            </a:br>
            <a:r>
              <a:rPr lang="en-GB" sz="2000" b="1" i="1" dirty="0">
                <a:latin typeface="Aptos"/>
                <a:cs typeface="Arial"/>
              </a:rPr>
              <a:t>Success! </a:t>
            </a:r>
            <a:br>
              <a:rPr lang="en-GB" sz="2000" dirty="0">
                <a:latin typeface="Aptos"/>
                <a:cs typeface="Arial"/>
              </a:rPr>
            </a:br>
            <a:r>
              <a:rPr lang="en-GB" sz="2000" dirty="0">
                <a:latin typeface="Aptos"/>
                <a:cs typeface="Arial"/>
              </a:rPr>
              <a:t>You have now completed the Multifactor Authentication set up. This only needs to be performed once.</a:t>
            </a:r>
          </a:p>
        </p:txBody>
      </p:sp>
      <p:sp>
        <p:nvSpPr>
          <p:cNvPr id="4" name="TextBox 3">
            <a:extLst>
              <a:ext uri="{FF2B5EF4-FFF2-40B4-BE49-F238E27FC236}">
                <a16:creationId xmlns:a16="http://schemas.microsoft.com/office/drawing/2014/main" id="{58BA7AA0-B198-283B-3540-8F895873C6D5}"/>
              </a:ext>
            </a:extLst>
          </p:cNvPr>
          <p:cNvSpPr txBox="1"/>
          <p:nvPr/>
        </p:nvSpPr>
        <p:spPr>
          <a:xfrm>
            <a:off x="344489" y="6124950"/>
            <a:ext cx="308098" cy="369332"/>
          </a:xfrm>
          <a:prstGeom prst="rect">
            <a:avLst/>
          </a:prstGeom>
          <a:noFill/>
        </p:spPr>
        <p:txBody>
          <a:bodyPr wrap="none" rtlCol="0">
            <a:spAutoFit/>
          </a:bodyPr>
          <a:lstStyle/>
          <a:p>
            <a:r>
              <a:rPr lang="en-GB" b="1" dirty="0">
                <a:solidFill>
                  <a:schemeClr val="bg2"/>
                </a:solidFill>
              </a:rPr>
              <a:t>5</a:t>
            </a:r>
          </a:p>
        </p:txBody>
      </p:sp>
    </p:spTree>
    <p:extLst>
      <p:ext uri="{BB962C8B-B14F-4D97-AF65-F5344CB8AC3E}">
        <p14:creationId xmlns:p14="http://schemas.microsoft.com/office/powerpoint/2010/main" val="48516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03EF8-45CD-206A-952A-2CEAA9029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C44AE-4D24-BD67-45F8-509625E5B351}"/>
              </a:ext>
            </a:extLst>
          </p:cNvPr>
          <p:cNvSpPr>
            <a:spLocks noGrp="1"/>
          </p:cNvSpPr>
          <p:nvPr>
            <p:ph type="ctrTitle"/>
          </p:nvPr>
        </p:nvSpPr>
        <p:spPr/>
        <p:txBody>
          <a:bodyPr>
            <a:normAutofit fontScale="90000"/>
          </a:bodyPr>
          <a:lstStyle/>
          <a:p>
            <a:r>
              <a:rPr lang="en-US" dirty="0"/>
              <a:t>Citrix on the web</a:t>
            </a:r>
          </a:p>
        </p:txBody>
      </p:sp>
      <p:sp>
        <p:nvSpPr>
          <p:cNvPr id="3" name="Text Placeholder 2">
            <a:extLst>
              <a:ext uri="{FF2B5EF4-FFF2-40B4-BE49-F238E27FC236}">
                <a16:creationId xmlns:a16="http://schemas.microsoft.com/office/drawing/2014/main" id="{4998871E-08EB-4CF1-9263-65DC221F42DB}"/>
              </a:ext>
            </a:extLst>
          </p:cNvPr>
          <p:cNvSpPr>
            <a:spLocks noGrp="1"/>
          </p:cNvSpPr>
          <p:nvPr>
            <p:ph type="body" sz="quarter" idx="10"/>
          </p:nvPr>
        </p:nvSpPr>
        <p:spPr>
          <a:xfrm>
            <a:off x="347870" y="1362823"/>
            <a:ext cx="11617662" cy="4798134"/>
          </a:xfrm>
          <a:ln w="19050">
            <a:solidFill>
              <a:schemeClr val="bg1"/>
            </a:solidFill>
          </a:ln>
        </p:spPr>
        <p:txBody>
          <a:bodyPr vert="horz" lIns="91440" tIns="45720" rIns="91440" bIns="45720" rtlCol="0" anchor="t">
            <a:normAutofit fontScale="92500" lnSpcReduction="10000"/>
          </a:bodyPr>
          <a:lstStyle/>
          <a:p>
            <a:pPr>
              <a:lnSpc>
                <a:spcPct val="150000"/>
              </a:lnSpc>
            </a:pPr>
            <a:r>
              <a:rPr lang="en-GB" sz="2000" b="1" dirty="0">
                <a:solidFill>
                  <a:schemeClr val="bg2"/>
                </a:solidFill>
                <a:latin typeface="Aptos"/>
                <a:cs typeface="Arial"/>
              </a:rPr>
              <a:t>Important: </a:t>
            </a:r>
            <a:r>
              <a:rPr lang="en-GB" sz="2000" dirty="0">
                <a:latin typeface="Aptos"/>
                <a:cs typeface="Arial"/>
              </a:rPr>
              <a:t>Ensure you have completed the Multi Factor Authentication (MFA) setup first.</a:t>
            </a:r>
          </a:p>
          <a:p>
            <a:pPr>
              <a:lnSpc>
                <a:spcPct val="150000"/>
              </a:lnSpc>
            </a:pPr>
            <a:r>
              <a:rPr lang="en-GB" sz="2000" dirty="0">
                <a:latin typeface="Aptos"/>
                <a:cs typeface="Arial"/>
              </a:rPr>
              <a:t>If you </a:t>
            </a:r>
            <a:r>
              <a:rPr lang="en-GB" sz="2000" b="1" dirty="0"/>
              <a:t>have</a:t>
            </a:r>
            <a:r>
              <a:rPr lang="en-GB" sz="2000" dirty="0"/>
              <a:t> HCA Citrix installed, please follow that process or see next slides.</a:t>
            </a:r>
            <a:endParaRPr lang="en-GB" sz="2000" dirty="0">
              <a:latin typeface="Aptos"/>
              <a:cs typeface="Arial"/>
            </a:endParaRPr>
          </a:p>
          <a:p>
            <a:pPr>
              <a:lnSpc>
                <a:spcPct val="150000"/>
              </a:lnSpc>
            </a:pPr>
            <a:r>
              <a:rPr lang="en-GB" sz="2000" dirty="0">
                <a:latin typeface="Aptos"/>
                <a:cs typeface="Arial"/>
              </a:rPr>
              <a:t>If you </a:t>
            </a:r>
            <a:r>
              <a:rPr lang="en-GB" sz="2000" b="1" dirty="0">
                <a:latin typeface="Aptos"/>
                <a:cs typeface="Arial"/>
              </a:rPr>
              <a:t>do not have</a:t>
            </a:r>
            <a:r>
              <a:rPr lang="en-GB" sz="2000" dirty="0">
                <a:latin typeface="Aptos"/>
                <a:cs typeface="Arial"/>
              </a:rPr>
              <a:t> HCA Citrix installed, you can access Citrix online following these instructions:</a:t>
            </a:r>
          </a:p>
          <a:p>
            <a:pPr marL="457200" indent="-457200">
              <a:lnSpc>
                <a:spcPct val="150000"/>
              </a:lnSpc>
              <a:buClr>
                <a:schemeClr val="tx1"/>
              </a:buClr>
              <a:buFont typeface="+mj-lt"/>
              <a:buAutoNum type="arabicPeriod"/>
            </a:pPr>
            <a:r>
              <a:rPr lang="en-GB" sz="2000" b="1" dirty="0">
                <a:solidFill>
                  <a:schemeClr val="bg2"/>
                </a:solidFill>
                <a:latin typeface="Aptos"/>
                <a:cs typeface="Arial"/>
              </a:rPr>
              <a:t>Go to</a:t>
            </a:r>
            <a:r>
              <a:rPr lang="en-GB" sz="2000" dirty="0">
                <a:latin typeface="Aptos"/>
                <a:cs typeface="Arial"/>
              </a:rPr>
              <a:t> </a:t>
            </a:r>
            <a:r>
              <a:rPr lang="en-GB" sz="2000" dirty="0">
                <a:hlinkClick r:id="rId3" tooltip="https://hcahealthcareuk.cloud.com/"/>
              </a:rPr>
              <a:t>https://hcahealthcareuk.cloud.com/</a:t>
            </a:r>
            <a:endParaRPr lang="en-GB" sz="2000" dirty="0"/>
          </a:p>
          <a:p>
            <a:pPr marL="457200" indent="-457200">
              <a:lnSpc>
                <a:spcPct val="150000"/>
              </a:lnSpc>
              <a:buFont typeface="+mj-lt"/>
              <a:buAutoNum type="arabicPeriod"/>
            </a:pPr>
            <a:r>
              <a:rPr lang="en-GB" sz="2000" dirty="0">
                <a:latin typeface="Aptos"/>
                <a:cs typeface="Arial"/>
              </a:rPr>
              <a:t>Click</a:t>
            </a:r>
            <a:r>
              <a:rPr lang="en-GB" sz="2000" b="1" dirty="0">
                <a:solidFill>
                  <a:schemeClr val="bg2"/>
                </a:solidFill>
                <a:latin typeface="Aptos"/>
                <a:cs typeface="Arial"/>
              </a:rPr>
              <a:t> Use web browser</a:t>
            </a:r>
          </a:p>
          <a:p>
            <a:pPr marL="457200" indent="-457200">
              <a:lnSpc>
                <a:spcPct val="150000"/>
              </a:lnSpc>
              <a:buFont typeface="+mj-lt"/>
              <a:buAutoNum type="arabicPeriod"/>
            </a:pPr>
            <a:r>
              <a:rPr lang="en-GB" sz="2000" b="1" dirty="0">
                <a:solidFill>
                  <a:schemeClr val="bg2"/>
                </a:solidFill>
                <a:latin typeface="Aptos"/>
                <a:cs typeface="Arial"/>
              </a:rPr>
              <a:t>Log in</a:t>
            </a:r>
            <a:r>
              <a:rPr lang="en-GB" sz="2000" dirty="0"/>
              <a:t> as prompted, using MFA</a:t>
            </a:r>
          </a:p>
          <a:p>
            <a:pPr marL="457200" indent="-457200">
              <a:lnSpc>
                <a:spcPct val="150000"/>
              </a:lnSpc>
              <a:buFont typeface="+mj-lt"/>
              <a:buAutoNum type="arabicPeriod"/>
            </a:pPr>
            <a:r>
              <a:rPr lang="en-GB" sz="2000" dirty="0"/>
              <a:t>Click </a:t>
            </a:r>
            <a:r>
              <a:rPr lang="en-GB" sz="2000" b="1" dirty="0">
                <a:solidFill>
                  <a:schemeClr val="bg2"/>
                </a:solidFill>
                <a:latin typeface="Aptos"/>
                <a:cs typeface="Arial"/>
              </a:rPr>
              <a:t>Apps</a:t>
            </a:r>
            <a:endParaRPr lang="en-GB" sz="2000" dirty="0"/>
          </a:p>
          <a:p>
            <a:pPr marL="457200" indent="-457200">
              <a:lnSpc>
                <a:spcPct val="150000"/>
              </a:lnSpc>
              <a:buFont typeface="+mj-lt"/>
              <a:buAutoNum type="arabicPeriod"/>
            </a:pPr>
            <a:r>
              <a:rPr lang="en-GB" sz="2000" dirty="0"/>
              <a:t>Click </a:t>
            </a:r>
            <a:r>
              <a:rPr lang="en-GB" sz="2000" b="1" dirty="0">
                <a:solidFill>
                  <a:schemeClr val="bg2"/>
                </a:solidFill>
                <a:latin typeface="Aptos"/>
                <a:cs typeface="Arial"/>
              </a:rPr>
              <a:t>Expanse</a:t>
            </a:r>
            <a:br>
              <a:rPr lang="en-GB" sz="2000" dirty="0">
                <a:latin typeface="Aptos"/>
                <a:cs typeface="Arial"/>
              </a:rPr>
            </a:br>
            <a:r>
              <a:rPr lang="en-GB" sz="2000" b="1" i="1" dirty="0">
                <a:latin typeface="Aptos"/>
                <a:cs typeface="Arial"/>
              </a:rPr>
              <a:t>Success! </a:t>
            </a:r>
            <a:endParaRPr lang="en-GB" sz="2000" dirty="0">
              <a:latin typeface="Aptos"/>
              <a:cs typeface="Arial"/>
            </a:endParaRPr>
          </a:p>
        </p:txBody>
      </p:sp>
      <p:sp>
        <p:nvSpPr>
          <p:cNvPr id="4" name="TextBox 3">
            <a:extLst>
              <a:ext uri="{FF2B5EF4-FFF2-40B4-BE49-F238E27FC236}">
                <a16:creationId xmlns:a16="http://schemas.microsoft.com/office/drawing/2014/main" id="{3051658C-47A8-E316-29EC-AADDF41EC4BD}"/>
              </a:ext>
            </a:extLst>
          </p:cNvPr>
          <p:cNvSpPr txBox="1"/>
          <p:nvPr/>
        </p:nvSpPr>
        <p:spPr>
          <a:xfrm>
            <a:off x="344489" y="6124950"/>
            <a:ext cx="308098" cy="369332"/>
          </a:xfrm>
          <a:prstGeom prst="rect">
            <a:avLst/>
          </a:prstGeom>
          <a:noFill/>
        </p:spPr>
        <p:txBody>
          <a:bodyPr wrap="none" rtlCol="0">
            <a:spAutoFit/>
          </a:bodyPr>
          <a:lstStyle/>
          <a:p>
            <a:r>
              <a:rPr lang="en-GB" b="1" dirty="0">
                <a:solidFill>
                  <a:schemeClr val="bg2"/>
                </a:solidFill>
              </a:rPr>
              <a:t>6</a:t>
            </a:r>
          </a:p>
        </p:txBody>
      </p:sp>
      <p:pic>
        <p:nvPicPr>
          <p:cNvPr id="6" name="Picture 5">
            <a:extLst>
              <a:ext uri="{FF2B5EF4-FFF2-40B4-BE49-F238E27FC236}">
                <a16:creationId xmlns:a16="http://schemas.microsoft.com/office/drawing/2014/main" id="{E87385CD-CFA8-5808-A93D-ABB148E2F32F}"/>
              </a:ext>
            </a:extLst>
          </p:cNvPr>
          <p:cNvPicPr>
            <a:picLocks noChangeAspect="1"/>
          </p:cNvPicPr>
          <p:nvPr/>
        </p:nvPicPr>
        <p:blipFill>
          <a:blip r:embed="rId4"/>
          <a:stretch>
            <a:fillRect/>
          </a:stretch>
        </p:blipFill>
        <p:spPr>
          <a:xfrm>
            <a:off x="7326551" y="3131483"/>
            <a:ext cx="2978623" cy="2717646"/>
          </a:xfrm>
          <a:prstGeom prst="rect">
            <a:avLst/>
          </a:prstGeom>
        </p:spPr>
      </p:pic>
    </p:spTree>
    <p:extLst>
      <p:ext uri="{BB962C8B-B14F-4D97-AF65-F5344CB8AC3E}">
        <p14:creationId xmlns:p14="http://schemas.microsoft.com/office/powerpoint/2010/main" val="36663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EFE26-28FC-9690-5AA4-262536DA3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A2CE5-0F4A-09BB-5FD9-F66213FAD551}"/>
              </a:ext>
            </a:extLst>
          </p:cNvPr>
          <p:cNvSpPr>
            <a:spLocks noGrp="1"/>
          </p:cNvSpPr>
          <p:nvPr>
            <p:ph type="ctrTitle"/>
          </p:nvPr>
        </p:nvSpPr>
        <p:spPr/>
        <p:txBody>
          <a:bodyPr>
            <a:normAutofit fontScale="90000"/>
          </a:bodyPr>
          <a:lstStyle/>
          <a:p>
            <a:r>
              <a:rPr lang="en-US" dirty="0"/>
              <a:t>Installing Citrix on </a:t>
            </a:r>
            <a:r>
              <a:rPr lang="en-US" u="sng" dirty="0"/>
              <a:t>Windows</a:t>
            </a:r>
          </a:p>
        </p:txBody>
      </p:sp>
      <p:sp>
        <p:nvSpPr>
          <p:cNvPr id="3" name="Text Placeholder 2">
            <a:extLst>
              <a:ext uri="{FF2B5EF4-FFF2-40B4-BE49-F238E27FC236}">
                <a16:creationId xmlns:a16="http://schemas.microsoft.com/office/drawing/2014/main" id="{2A7CE17B-7EB6-9301-6BFD-60436041F516}"/>
              </a:ext>
            </a:extLst>
          </p:cNvPr>
          <p:cNvSpPr>
            <a:spLocks noGrp="1"/>
          </p:cNvSpPr>
          <p:nvPr>
            <p:ph type="body" sz="quarter" idx="10"/>
          </p:nvPr>
        </p:nvSpPr>
        <p:spPr>
          <a:xfrm>
            <a:off x="344488" y="1362823"/>
            <a:ext cx="10949768" cy="4560900"/>
          </a:xfrm>
          <a:ln w="19050">
            <a:solidFill>
              <a:schemeClr val="bg1"/>
            </a:solidFill>
          </a:ln>
        </p:spPr>
        <p:txBody>
          <a:bodyPr vert="horz" lIns="91440" tIns="45720" rIns="91440" bIns="45720" rtlCol="0" anchor="t">
            <a:normAutofit/>
          </a:bodyPr>
          <a:lstStyle/>
          <a:p>
            <a:pPr>
              <a:lnSpc>
                <a:spcPct val="150000"/>
              </a:lnSpc>
            </a:pPr>
            <a:r>
              <a:rPr lang="en-GB" sz="2000" b="1" dirty="0">
                <a:solidFill>
                  <a:schemeClr val="bg2"/>
                </a:solidFill>
                <a:latin typeface="Aptos"/>
                <a:cs typeface="Arial"/>
              </a:rPr>
              <a:t>Important: </a:t>
            </a:r>
            <a:r>
              <a:rPr lang="en-GB" sz="2000" dirty="0">
                <a:latin typeface="Aptos"/>
                <a:cs typeface="Arial"/>
              </a:rPr>
              <a:t>Ensure you have completed the Multi Factor Authentication setup first.</a:t>
            </a:r>
          </a:p>
          <a:p>
            <a:pPr marL="457200" indent="-457200">
              <a:lnSpc>
                <a:spcPct val="150000"/>
              </a:lnSpc>
              <a:buFont typeface="+mj-lt"/>
              <a:buAutoNum type="arabicPeriod"/>
            </a:pPr>
            <a:r>
              <a:rPr lang="en-GB" sz="2000" dirty="0">
                <a:latin typeface="Aptos"/>
                <a:cs typeface="Arial"/>
              </a:rPr>
              <a:t>Download Citrix Workspace by clicking </a:t>
            </a:r>
            <a:r>
              <a:rPr lang="en-GB" sz="2000" b="1" dirty="0">
                <a:solidFill>
                  <a:schemeClr val="bg2"/>
                </a:solidFill>
                <a:latin typeface="Aptos"/>
                <a:cs typeface="Arial"/>
                <a:hlinkClick r:id="rId3">
                  <a:extLst>
                    <a:ext uri="{A12FA001-AC4F-418D-AE19-62706E023703}">
                      <ahyp:hlinkClr xmlns:ahyp="http://schemas.microsoft.com/office/drawing/2018/hyperlinkcolor" val="tx"/>
                    </a:ext>
                  </a:extLst>
                </a:hlinkClick>
              </a:rPr>
              <a:t>here</a:t>
            </a:r>
            <a:endParaRPr lang="en-GB" sz="2000" b="1" dirty="0">
              <a:solidFill>
                <a:schemeClr val="bg2"/>
              </a:solidFill>
              <a:latin typeface="Aptos"/>
              <a:cs typeface="Arial"/>
            </a:endParaRPr>
          </a:p>
          <a:p>
            <a:pPr marL="457200" indent="-457200">
              <a:lnSpc>
                <a:spcPct val="150000"/>
              </a:lnSpc>
              <a:buFont typeface="+mj-lt"/>
              <a:buAutoNum type="arabicPeriod"/>
            </a:pPr>
            <a:r>
              <a:rPr lang="en-GB" sz="2000" dirty="0">
                <a:latin typeface="Aptos"/>
                <a:cs typeface="Arial"/>
              </a:rPr>
              <a:t>Once downloaded, launch Citrix by searching it on your </a:t>
            </a:r>
            <a:r>
              <a:rPr lang="en-GB" sz="2000" b="1" dirty="0">
                <a:solidFill>
                  <a:schemeClr val="bg2"/>
                </a:solidFill>
                <a:latin typeface="Aptos"/>
                <a:cs typeface="Arial"/>
              </a:rPr>
              <a:t>Windows Start Menu</a:t>
            </a:r>
          </a:p>
          <a:p>
            <a:pPr marL="457200" indent="-457200">
              <a:lnSpc>
                <a:spcPct val="150000"/>
              </a:lnSpc>
              <a:buFont typeface="+mj-lt"/>
              <a:buAutoNum type="arabicPeriod"/>
            </a:pPr>
            <a:r>
              <a:rPr lang="en-GB" sz="2000" dirty="0">
                <a:latin typeface="Aptos"/>
                <a:cs typeface="Arial"/>
              </a:rPr>
              <a:t>When prompted to </a:t>
            </a:r>
            <a:r>
              <a:rPr lang="en-GB" sz="2000" b="1" dirty="0">
                <a:solidFill>
                  <a:schemeClr val="bg2"/>
                </a:solidFill>
                <a:latin typeface="Aptos"/>
                <a:cs typeface="Arial"/>
              </a:rPr>
              <a:t>Add Account</a:t>
            </a:r>
            <a:r>
              <a:rPr lang="en-GB" sz="2000" dirty="0">
                <a:latin typeface="Aptos"/>
                <a:cs typeface="Arial"/>
              </a:rPr>
              <a:t>, enter </a:t>
            </a:r>
            <a:r>
              <a:rPr lang="en-GB" sz="2000" b="1" dirty="0">
                <a:solidFill>
                  <a:schemeClr val="bg2"/>
                </a:solidFill>
                <a:latin typeface="Aptos"/>
                <a:cs typeface="Arial"/>
              </a:rPr>
              <a:t>hcahealthcareuk.cloud.com </a:t>
            </a:r>
            <a:r>
              <a:rPr lang="en-GB" sz="2000" dirty="0">
                <a:latin typeface="Aptos"/>
                <a:cs typeface="Arial"/>
              </a:rPr>
              <a:t>then click </a:t>
            </a:r>
            <a:r>
              <a:rPr lang="en-GB" sz="2000" b="1" dirty="0">
                <a:solidFill>
                  <a:schemeClr val="bg2"/>
                </a:solidFill>
                <a:latin typeface="Aptos"/>
                <a:cs typeface="Arial"/>
              </a:rPr>
              <a:t>Add</a:t>
            </a:r>
            <a:br>
              <a:rPr lang="en-GB" sz="2000" b="1" dirty="0">
                <a:solidFill>
                  <a:schemeClr val="bg2"/>
                </a:solidFill>
                <a:latin typeface="Aptos"/>
                <a:cs typeface="Arial"/>
              </a:rPr>
            </a:br>
            <a:endParaRPr lang="en-GB" sz="2000" b="1" dirty="0">
              <a:solidFill>
                <a:schemeClr val="bg2"/>
              </a:solidFill>
              <a:latin typeface="Aptos"/>
              <a:cs typeface="Arial"/>
            </a:endParaRPr>
          </a:p>
          <a:p>
            <a:pPr lvl="1">
              <a:lnSpc>
                <a:spcPct val="150000"/>
              </a:lnSpc>
            </a:pPr>
            <a:r>
              <a:rPr lang="en-GB" sz="2000" b="1" i="1" dirty="0">
                <a:latin typeface="Aptos"/>
                <a:cs typeface="Arial"/>
              </a:rPr>
              <a:t>Success! </a:t>
            </a:r>
            <a:br>
              <a:rPr lang="en-GB" sz="2000" dirty="0">
                <a:latin typeface="Aptos"/>
                <a:cs typeface="Arial"/>
              </a:rPr>
            </a:br>
            <a:r>
              <a:rPr lang="en-GB" sz="2000" dirty="0">
                <a:latin typeface="Aptos"/>
                <a:cs typeface="Arial"/>
              </a:rPr>
              <a:t>You have now completed the set up for Citrix. This only needs to be performed once.</a:t>
            </a:r>
            <a:br>
              <a:rPr lang="en-GB" sz="2000" dirty="0">
                <a:latin typeface="Aptos"/>
                <a:cs typeface="Arial"/>
              </a:rPr>
            </a:br>
            <a:r>
              <a:rPr lang="en-GB" sz="2000" b="1" dirty="0">
                <a:solidFill>
                  <a:schemeClr val="bg2"/>
                </a:solidFill>
                <a:latin typeface="Aptos"/>
                <a:cs typeface="Arial"/>
              </a:rPr>
              <a:t>Refer to page 9.</a:t>
            </a:r>
          </a:p>
          <a:p>
            <a:pPr marL="457200" indent="-457200">
              <a:lnSpc>
                <a:spcPct val="150000"/>
              </a:lnSpc>
              <a:buFont typeface="+mj-lt"/>
              <a:buAutoNum type="arabicPeriod"/>
            </a:pPr>
            <a:endParaRPr lang="en-GB" sz="1400" i="1" dirty="0">
              <a:latin typeface="Aptos"/>
              <a:cs typeface="Arial"/>
            </a:endParaRPr>
          </a:p>
        </p:txBody>
      </p:sp>
      <p:sp>
        <p:nvSpPr>
          <p:cNvPr id="4" name="TextBox 3">
            <a:extLst>
              <a:ext uri="{FF2B5EF4-FFF2-40B4-BE49-F238E27FC236}">
                <a16:creationId xmlns:a16="http://schemas.microsoft.com/office/drawing/2014/main" id="{E6E94BA4-D54D-1D7C-EF1F-1E4E071DE4ED}"/>
              </a:ext>
            </a:extLst>
          </p:cNvPr>
          <p:cNvSpPr txBox="1"/>
          <p:nvPr/>
        </p:nvSpPr>
        <p:spPr>
          <a:xfrm>
            <a:off x="344489" y="6124950"/>
            <a:ext cx="308098" cy="369332"/>
          </a:xfrm>
          <a:prstGeom prst="rect">
            <a:avLst/>
          </a:prstGeom>
          <a:noFill/>
        </p:spPr>
        <p:txBody>
          <a:bodyPr wrap="none" rtlCol="0">
            <a:spAutoFit/>
          </a:bodyPr>
          <a:lstStyle/>
          <a:p>
            <a:r>
              <a:rPr lang="en-GB" b="1" dirty="0">
                <a:solidFill>
                  <a:schemeClr val="bg2"/>
                </a:solidFill>
              </a:rPr>
              <a:t>7</a:t>
            </a:r>
          </a:p>
        </p:txBody>
      </p:sp>
    </p:spTree>
    <p:extLst>
      <p:ext uri="{BB962C8B-B14F-4D97-AF65-F5344CB8AC3E}">
        <p14:creationId xmlns:p14="http://schemas.microsoft.com/office/powerpoint/2010/main" val="404617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EB27B-9EE7-D4C4-3E42-1A9172A83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61842-A25D-806D-194D-4901DB6F2E35}"/>
              </a:ext>
            </a:extLst>
          </p:cNvPr>
          <p:cNvSpPr>
            <a:spLocks noGrp="1"/>
          </p:cNvSpPr>
          <p:nvPr>
            <p:ph type="ctrTitle"/>
          </p:nvPr>
        </p:nvSpPr>
        <p:spPr/>
        <p:txBody>
          <a:bodyPr>
            <a:normAutofit fontScale="90000"/>
          </a:bodyPr>
          <a:lstStyle/>
          <a:p>
            <a:r>
              <a:rPr lang="en-US" dirty="0"/>
              <a:t>Installing Citrix on </a:t>
            </a:r>
            <a:r>
              <a:rPr lang="en-US" u="sng" dirty="0"/>
              <a:t>Apple Mac</a:t>
            </a:r>
          </a:p>
        </p:txBody>
      </p:sp>
      <p:sp>
        <p:nvSpPr>
          <p:cNvPr id="3" name="Text Placeholder 2">
            <a:extLst>
              <a:ext uri="{FF2B5EF4-FFF2-40B4-BE49-F238E27FC236}">
                <a16:creationId xmlns:a16="http://schemas.microsoft.com/office/drawing/2014/main" id="{7ACFA99E-F1A0-7F81-BB5E-D4B004B9D928}"/>
              </a:ext>
            </a:extLst>
          </p:cNvPr>
          <p:cNvSpPr>
            <a:spLocks noGrp="1"/>
          </p:cNvSpPr>
          <p:nvPr>
            <p:ph type="body" sz="quarter" idx="10"/>
          </p:nvPr>
        </p:nvSpPr>
        <p:spPr>
          <a:xfrm>
            <a:off x="344488" y="1362823"/>
            <a:ext cx="10949768" cy="4560900"/>
          </a:xfrm>
          <a:ln w="19050">
            <a:solidFill>
              <a:schemeClr val="bg1"/>
            </a:solidFill>
          </a:ln>
        </p:spPr>
        <p:txBody>
          <a:bodyPr vert="horz" lIns="91440" tIns="45720" rIns="91440" bIns="45720" rtlCol="0" anchor="t">
            <a:normAutofit fontScale="77500" lnSpcReduction="20000"/>
          </a:bodyPr>
          <a:lstStyle/>
          <a:p>
            <a:pPr>
              <a:lnSpc>
                <a:spcPct val="150000"/>
              </a:lnSpc>
            </a:pPr>
            <a:r>
              <a:rPr lang="en-GB" sz="2000" b="1" dirty="0">
                <a:solidFill>
                  <a:schemeClr val="bg2"/>
                </a:solidFill>
                <a:latin typeface="Aptos"/>
                <a:cs typeface="Arial"/>
              </a:rPr>
              <a:t>Important: </a:t>
            </a:r>
            <a:r>
              <a:rPr lang="en-GB" sz="2000" dirty="0">
                <a:latin typeface="Aptos"/>
                <a:cs typeface="Arial"/>
              </a:rPr>
              <a:t>Ensure you have completed the Multi Factor Authentication setup first.</a:t>
            </a:r>
          </a:p>
          <a:p>
            <a:pPr marL="457200" indent="-457200">
              <a:lnSpc>
                <a:spcPct val="150000"/>
              </a:lnSpc>
              <a:buFont typeface="+mj-lt"/>
              <a:buAutoNum type="arabicPeriod"/>
            </a:pPr>
            <a:r>
              <a:rPr lang="en-GB" sz="2000" dirty="0">
                <a:latin typeface="Aptos"/>
                <a:cs typeface="Arial"/>
              </a:rPr>
              <a:t>Download Citrix Workspace by clicking </a:t>
            </a:r>
            <a:r>
              <a:rPr lang="en-GB" sz="2000" b="1" dirty="0">
                <a:solidFill>
                  <a:schemeClr val="bg2"/>
                </a:solidFill>
                <a:latin typeface="Aptos"/>
                <a:cs typeface="Arial"/>
                <a:hlinkClick r:id="rId3">
                  <a:extLst>
                    <a:ext uri="{A12FA001-AC4F-418D-AE19-62706E023703}">
                      <ahyp:hlinkClr xmlns:ahyp="http://schemas.microsoft.com/office/drawing/2018/hyperlinkcolor" val="tx"/>
                    </a:ext>
                  </a:extLst>
                </a:hlinkClick>
              </a:rPr>
              <a:t>here</a:t>
            </a:r>
            <a:endParaRPr lang="en-GB" sz="2000" b="1" dirty="0">
              <a:solidFill>
                <a:schemeClr val="bg2"/>
              </a:solidFill>
              <a:latin typeface="Aptos"/>
              <a:cs typeface="Arial"/>
            </a:endParaRPr>
          </a:p>
          <a:p>
            <a:pPr marL="457200" indent="-457200">
              <a:lnSpc>
                <a:spcPct val="150000"/>
              </a:lnSpc>
              <a:buFont typeface="+mj-lt"/>
              <a:buAutoNum type="arabicPeriod"/>
            </a:pPr>
            <a:r>
              <a:rPr lang="en-GB" sz="2000" dirty="0">
                <a:latin typeface="Aptos"/>
                <a:cs typeface="Arial"/>
              </a:rPr>
              <a:t>Once downloaded, click on the </a:t>
            </a:r>
            <a:r>
              <a:rPr lang="en-GB" sz="2000" b="1" dirty="0" err="1">
                <a:solidFill>
                  <a:schemeClr val="bg2"/>
                </a:solidFill>
                <a:latin typeface="Aptos"/>
                <a:cs typeface="Arial"/>
              </a:rPr>
              <a:t>CitrixWorkspaceApp.dmg</a:t>
            </a:r>
            <a:r>
              <a:rPr lang="en-GB" sz="2000" b="1" dirty="0">
                <a:solidFill>
                  <a:schemeClr val="bg2"/>
                </a:solidFill>
                <a:latin typeface="Aptos"/>
                <a:cs typeface="Arial"/>
              </a:rPr>
              <a:t> </a:t>
            </a:r>
            <a:r>
              <a:rPr lang="en-GB" sz="2000" dirty="0">
                <a:latin typeface="Aptos"/>
                <a:cs typeface="Arial"/>
              </a:rPr>
              <a:t>file from the bottom right-hand corner of the screen</a:t>
            </a:r>
          </a:p>
          <a:p>
            <a:pPr marL="457200" indent="-457200">
              <a:lnSpc>
                <a:spcPct val="150000"/>
              </a:lnSpc>
              <a:buFont typeface="+mj-lt"/>
              <a:buAutoNum type="arabicPeriod"/>
            </a:pPr>
            <a:r>
              <a:rPr lang="en-GB" sz="2000" dirty="0">
                <a:latin typeface="Aptos"/>
                <a:cs typeface="Arial"/>
              </a:rPr>
              <a:t>Click </a:t>
            </a:r>
            <a:r>
              <a:rPr lang="en-GB" sz="2000" b="1" dirty="0">
                <a:solidFill>
                  <a:schemeClr val="bg2"/>
                </a:solidFill>
                <a:latin typeface="Aptos"/>
                <a:cs typeface="Arial"/>
              </a:rPr>
              <a:t>Install Citrix Workspace</a:t>
            </a:r>
            <a:r>
              <a:rPr lang="en-GB" sz="2000" dirty="0">
                <a:latin typeface="Aptos"/>
                <a:cs typeface="Arial"/>
              </a:rPr>
              <a:t> and continue through the prompts</a:t>
            </a:r>
          </a:p>
          <a:p>
            <a:pPr marL="457200" indent="-457200">
              <a:lnSpc>
                <a:spcPct val="150000"/>
              </a:lnSpc>
              <a:buFont typeface="+mj-lt"/>
              <a:buAutoNum type="arabicPeriod"/>
            </a:pPr>
            <a:r>
              <a:rPr lang="en-GB" sz="2000" dirty="0">
                <a:latin typeface="Aptos"/>
                <a:cs typeface="Arial"/>
              </a:rPr>
              <a:t>Enter your </a:t>
            </a:r>
            <a:r>
              <a:rPr lang="en-GB" sz="2000" b="1" dirty="0">
                <a:solidFill>
                  <a:schemeClr val="bg2"/>
                </a:solidFill>
                <a:latin typeface="Aptos"/>
                <a:cs typeface="Arial"/>
              </a:rPr>
              <a:t>Admin username and password</a:t>
            </a:r>
            <a:r>
              <a:rPr lang="en-GB" sz="2000" dirty="0">
                <a:latin typeface="Aptos"/>
                <a:cs typeface="Arial"/>
              </a:rPr>
              <a:t> then click </a:t>
            </a:r>
            <a:r>
              <a:rPr lang="en-GB" sz="2000" b="1" dirty="0">
                <a:solidFill>
                  <a:schemeClr val="bg2"/>
                </a:solidFill>
                <a:latin typeface="Aptos"/>
                <a:cs typeface="Arial"/>
              </a:rPr>
              <a:t>Install Software</a:t>
            </a:r>
          </a:p>
          <a:p>
            <a:pPr marL="457200" indent="-457200">
              <a:lnSpc>
                <a:spcPct val="150000"/>
              </a:lnSpc>
              <a:buFont typeface="+mj-lt"/>
              <a:buAutoNum type="arabicPeriod"/>
            </a:pPr>
            <a:r>
              <a:rPr lang="en-GB" sz="2000" dirty="0">
                <a:latin typeface="Aptos"/>
                <a:cs typeface="Arial"/>
              </a:rPr>
              <a:t>Tick </a:t>
            </a:r>
            <a:r>
              <a:rPr lang="en-GB" sz="2000" b="1" dirty="0">
                <a:solidFill>
                  <a:schemeClr val="bg2"/>
                </a:solidFill>
                <a:latin typeface="Aptos"/>
                <a:cs typeface="Arial"/>
              </a:rPr>
              <a:t>Add Account </a:t>
            </a:r>
            <a:r>
              <a:rPr lang="en-GB" sz="2000" dirty="0">
                <a:latin typeface="Aptos"/>
                <a:cs typeface="Arial"/>
              </a:rPr>
              <a:t>then click </a:t>
            </a:r>
            <a:r>
              <a:rPr lang="en-GB" sz="2000" b="1" dirty="0">
                <a:solidFill>
                  <a:schemeClr val="bg2"/>
                </a:solidFill>
                <a:latin typeface="Aptos"/>
                <a:cs typeface="Arial"/>
              </a:rPr>
              <a:t>Continue</a:t>
            </a:r>
          </a:p>
          <a:p>
            <a:pPr marL="457200" indent="-457200">
              <a:lnSpc>
                <a:spcPct val="150000"/>
              </a:lnSpc>
              <a:buFont typeface="+mj-lt"/>
              <a:buAutoNum type="arabicPeriod"/>
            </a:pPr>
            <a:r>
              <a:rPr lang="en-GB" sz="2000" dirty="0">
                <a:latin typeface="Aptos"/>
                <a:cs typeface="Arial"/>
              </a:rPr>
              <a:t>When prompted to </a:t>
            </a:r>
            <a:r>
              <a:rPr lang="en-GB" sz="2000" b="1" dirty="0">
                <a:solidFill>
                  <a:schemeClr val="bg2"/>
                </a:solidFill>
                <a:latin typeface="Aptos"/>
                <a:cs typeface="Arial"/>
              </a:rPr>
              <a:t>Add Account</a:t>
            </a:r>
            <a:r>
              <a:rPr lang="en-GB" sz="2000" dirty="0">
                <a:latin typeface="Aptos"/>
                <a:cs typeface="Arial"/>
              </a:rPr>
              <a:t>, enter </a:t>
            </a:r>
            <a:r>
              <a:rPr lang="en-GB" sz="2000" b="1" dirty="0">
                <a:solidFill>
                  <a:schemeClr val="bg2"/>
                </a:solidFill>
                <a:latin typeface="Aptos"/>
                <a:cs typeface="Arial"/>
              </a:rPr>
              <a:t>hcahealthcareuk.cloud.com</a:t>
            </a:r>
            <a:r>
              <a:rPr lang="en-GB" sz="2000" dirty="0">
                <a:latin typeface="Aptos"/>
                <a:cs typeface="Arial"/>
              </a:rPr>
              <a:t> then click </a:t>
            </a:r>
            <a:r>
              <a:rPr lang="en-GB" sz="2000" b="1" dirty="0">
                <a:solidFill>
                  <a:schemeClr val="bg2"/>
                </a:solidFill>
                <a:latin typeface="Aptos"/>
                <a:cs typeface="Arial"/>
              </a:rPr>
              <a:t>Add</a:t>
            </a:r>
            <a:br>
              <a:rPr lang="en-GB" sz="2000" b="1" dirty="0">
                <a:solidFill>
                  <a:schemeClr val="bg2"/>
                </a:solidFill>
                <a:latin typeface="Aptos"/>
                <a:cs typeface="Arial"/>
              </a:rPr>
            </a:br>
            <a:endParaRPr lang="en-GB" sz="2000" b="1" dirty="0">
              <a:solidFill>
                <a:schemeClr val="bg2"/>
              </a:solidFill>
              <a:latin typeface="Aptos"/>
              <a:cs typeface="Arial"/>
            </a:endParaRPr>
          </a:p>
          <a:p>
            <a:pPr lvl="1">
              <a:lnSpc>
                <a:spcPct val="150000"/>
              </a:lnSpc>
            </a:pPr>
            <a:r>
              <a:rPr lang="en-GB" sz="2000" b="1" i="1" dirty="0">
                <a:latin typeface="Aptos"/>
                <a:cs typeface="Arial"/>
              </a:rPr>
              <a:t>Success! </a:t>
            </a:r>
            <a:br>
              <a:rPr lang="en-GB" sz="2000" dirty="0">
                <a:latin typeface="Aptos"/>
                <a:cs typeface="Arial"/>
              </a:rPr>
            </a:br>
            <a:r>
              <a:rPr lang="en-GB" sz="2000" dirty="0">
                <a:latin typeface="Aptos"/>
                <a:cs typeface="Arial"/>
              </a:rPr>
              <a:t>You have now completed the set up for Citrix. This only needs to be performed once.</a:t>
            </a:r>
            <a:br>
              <a:rPr lang="en-GB" sz="2000" dirty="0">
                <a:latin typeface="Aptos"/>
                <a:cs typeface="Arial"/>
              </a:rPr>
            </a:br>
            <a:r>
              <a:rPr lang="en-GB" sz="2000" b="1" dirty="0">
                <a:solidFill>
                  <a:schemeClr val="bg2"/>
                </a:solidFill>
                <a:latin typeface="Aptos"/>
                <a:cs typeface="Arial"/>
              </a:rPr>
              <a:t>Refer to page 9.</a:t>
            </a:r>
          </a:p>
        </p:txBody>
      </p:sp>
      <p:sp>
        <p:nvSpPr>
          <p:cNvPr id="4" name="TextBox 3">
            <a:extLst>
              <a:ext uri="{FF2B5EF4-FFF2-40B4-BE49-F238E27FC236}">
                <a16:creationId xmlns:a16="http://schemas.microsoft.com/office/drawing/2014/main" id="{CCF2B016-A669-F957-D2D8-B2D24B32A91E}"/>
              </a:ext>
            </a:extLst>
          </p:cNvPr>
          <p:cNvSpPr txBox="1"/>
          <p:nvPr/>
        </p:nvSpPr>
        <p:spPr>
          <a:xfrm>
            <a:off x="344489" y="6124950"/>
            <a:ext cx="308098" cy="369332"/>
          </a:xfrm>
          <a:prstGeom prst="rect">
            <a:avLst/>
          </a:prstGeom>
          <a:noFill/>
        </p:spPr>
        <p:txBody>
          <a:bodyPr wrap="none" rtlCol="0">
            <a:spAutoFit/>
          </a:bodyPr>
          <a:lstStyle/>
          <a:p>
            <a:r>
              <a:rPr lang="en-GB" b="1" dirty="0">
                <a:solidFill>
                  <a:schemeClr val="bg2"/>
                </a:solidFill>
              </a:rPr>
              <a:t>8</a:t>
            </a:r>
          </a:p>
        </p:txBody>
      </p:sp>
    </p:spTree>
    <p:extLst>
      <p:ext uri="{BB962C8B-B14F-4D97-AF65-F5344CB8AC3E}">
        <p14:creationId xmlns:p14="http://schemas.microsoft.com/office/powerpoint/2010/main" val="290571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FDCCD-1921-D97A-C6FD-E8557B3BF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09185-BF7B-E0D2-EF31-506A9BBCD5CF}"/>
              </a:ext>
            </a:extLst>
          </p:cNvPr>
          <p:cNvSpPr>
            <a:spLocks noGrp="1"/>
          </p:cNvSpPr>
          <p:nvPr>
            <p:ph type="ctrTitle"/>
          </p:nvPr>
        </p:nvSpPr>
        <p:spPr/>
        <p:txBody>
          <a:bodyPr>
            <a:normAutofit fontScale="90000"/>
          </a:bodyPr>
          <a:lstStyle/>
          <a:p>
            <a:r>
              <a:rPr lang="en-US" dirty="0"/>
              <a:t>Using Citrix Workspace</a:t>
            </a:r>
          </a:p>
        </p:txBody>
      </p:sp>
      <p:sp>
        <p:nvSpPr>
          <p:cNvPr id="3" name="Text Placeholder 2">
            <a:extLst>
              <a:ext uri="{FF2B5EF4-FFF2-40B4-BE49-F238E27FC236}">
                <a16:creationId xmlns:a16="http://schemas.microsoft.com/office/drawing/2014/main" id="{1E3C297F-D725-4641-EADB-D2307C5BDEB8}"/>
              </a:ext>
            </a:extLst>
          </p:cNvPr>
          <p:cNvSpPr>
            <a:spLocks noGrp="1"/>
          </p:cNvSpPr>
          <p:nvPr>
            <p:ph type="body" sz="quarter" idx="10"/>
          </p:nvPr>
        </p:nvSpPr>
        <p:spPr>
          <a:xfrm>
            <a:off x="344488" y="1362823"/>
            <a:ext cx="10949768" cy="4560900"/>
          </a:xfrm>
          <a:ln w="19050">
            <a:solidFill>
              <a:schemeClr val="bg1"/>
            </a:solidFill>
          </a:ln>
        </p:spPr>
        <p:txBody>
          <a:bodyPr vert="horz" lIns="91440" tIns="45720" rIns="91440" bIns="45720" rtlCol="0" anchor="t">
            <a:normAutofit/>
          </a:bodyPr>
          <a:lstStyle/>
          <a:p>
            <a:pPr marL="457200" indent="-457200">
              <a:lnSpc>
                <a:spcPct val="150000"/>
              </a:lnSpc>
              <a:buFont typeface="+mj-lt"/>
              <a:buAutoNum type="arabicPeriod"/>
            </a:pPr>
            <a:r>
              <a:rPr lang="en-GB" sz="2000" dirty="0"/>
              <a:t>Launch Citrix Workspace</a:t>
            </a:r>
          </a:p>
          <a:p>
            <a:pPr marL="457200" indent="-457200">
              <a:lnSpc>
                <a:spcPct val="150000"/>
              </a:lnSpc>
              <a:buFont typeface="+mj-lt"/>
              <a:buAutoNum type="arabicPeriod"/>
            </a:pPr>
            <a:r>
              <a:rPr lang="en-GB" sz="2000" dirty="0"/>
              <a:t>Enter your HCA email address, click </a:t>
            </a:r>
            <a:r>
              <a:rPr lang="en-GB" sz="2000" b="1" dirty="0">
                <a:solidFill>
                  <a:schemeClr val="bg2"/>
                </a:solidFill>
              </a:rPr>
              <a:t>Next</a:t>
            </a:r>
            <a:endParaRPr lang="en-GB" sz="2000" dirty="0">
              <a:solidFill>
                <a:schemeClr val="bg2"/>
              </a:solidFill>
            </a:endParaRPr>
          </a:p>
          <a:p>
            <a:pPr marL="457200" indent="-457200">
              <a:lnSpc>
                <a:spcPct val="150000"/>
              </a:lnSpc>
              <a:buFont typeface="+mj-lt"/>
              <a:buAutoNum type="arabicPeriod"/>
            </a:pPr>
            <a:r>
              <a:rPr lang="en-GB" sz="2000" dirty="0"/>
              <a:t>Enter your HCA password, click </a:t>
            </a:r>
            <a:r>
              <a:rPr lang="en-GB" sz="2000" b="1" dirty="0">
                <a:solidFill>
                  <a:schemeClr val="bg2"/>
                </a:solidFill>
              </a:rPr>
              <a:t>Sign in</a:t>
            </a:r>
            <a:endParaRPr lang="en-GB" sz="2000" dirty="0">
              <a:solidFill>
                <a:schemeClr val="bg2"/>
              </a:solidFill>
            </a:endParaRPr>
          </a:p>
          <a:p>
            <a:pPr marL="457200" indent="-457200">
              <a:lnSpc>
                <a:spcPct val="150000"/>
              </a:lnSpc>
              <a:buFont typeface="+mj-lt"/>
              <a:buAutoNum type="arabicPeriod"/>
            </a:pPr>
            <a:r>
              <a:rPr lang="en-GB" sz="2000" dirty="0"/>
              <a:t>Approve the sign in </a:t>
            </a:r>
            <a:r>
              <a:rPr lang="en-GB" sz="2000" b="1" dirty="0">
                <a:solidFill>
                  <a:schemeClr val="bg2"/>
                </a:solidFill>
              </a:rPr>
              <a:t>using MFA on your mobile</a:t>
            </a:r>
          </a:p>
          <a:p>
            <a:pPr marL="457200" indent="-457200">
              <a:lnSpc>
                <a:spcPct val="150000"/>
              </a:lnSpc>
              <a:buFont typeface="+mj-lt"/>
              <a:buAutoNum type="arabicPeriod"/>
            </a:pPr>
            <a:r>
              <a:rPr lang="en-GB" sz="2000" dirty="0"/>
              <a:t>Click on </a:t>
            </a:r>
            <a:r>
              <a:rPr lang="en-GB" sz="2000" b="1" dirty="0">
                <a:solidFill>
                  <a:schemeClr val="bg2"/>
                </a:solidFill>
              </a:rPr>
              <a:t>Apps or Desktops</a:t>
            </a:r>
            <a:r>
              <a:rPr lang="en-GB" sz="2000" dirty="0"/>
              <a:t> to access what you need</a:t>
            </a:r>
          </a:p>
        </p:txBody>
      </p:sp>
      <p:sp>
        <p:nvSpPr>
          <p:cNvPr id="4" name="TextBox 3">
            <a:extLst>
              <a:ext uri="{FF2B5EF4-FFF2-40B4-BE49-F238E27FC236}">
                <a16:creationId xmlns:a16="http://schemas.microsoft.com/office/drawing/2014/main" id="{9BBC3327-403F-9894-F1DF-233E5677987E}"/>
              </a:ext>
            </a:extLst>
          </p:cNvPr>
          <p:cNvSpPr txBox="1"/>
          <p:nvPr/>
        </p:nvSpPr>
        <p:spPr>
          <a:xfrm>
            <a:off x="344489" y="6124950"/>
            <a:ext cx="308098" cy="369332"/>
          </a:xfrm>
          <a:prstGeom prst="rect">
            <a:avLst/>
          </a:prstGeom>
          <a:noFill/>
        </p:spPr>
        <p:txBody>
          <a:bodyPr wrap="none" rtlCol="0">
            <a:spAutoFit/>
          </a:bodyPr>
          <a:lstStyle/>
          <a:p>
            <a:r>
              <a:rPr lang="en-GB" b="1" dirty="0">
                <a:solidFill>
                  <a:schemeClr val="bg2"/>
                </a:solidFill>
              </a:rPr>
              <a:t>9</a:t>
            </a:r>
          </a:p>
        </p:txBody>
      </p:sp>
    </p:spTree>
    <p:extLst>
      <p:ext uri="{BB962C8B-B14F-4D97-AF65-F5344CB8AC3E}">
        <p14:creationId xmlns:p14="http://schemas.microsoft.com/office/powerpoint/2010/main" val="296836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E6B02-3008-62AE-3A89-44BF07F0A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16390-50CC-842A-5768-CB9F2722BCC4}"/>
              </a:ext>
            </a:extLst>
          </p:cNvPr>
          <p:cNvSpPr>
            <a:spLocks noGrp="1"/>
          </p:cNvSpPr>
          <p:nvPr>
            <p:ph type="ctrTitle"/>
          </p:nvPr>
        </p:nvSpPr>
        <p:spPr/>
        <p:txBody>
          <a:bodyPr>
            <a:normAutofit fontScale="90000"/>
          </a:bodyPr>
          <a:lstStyle/>
          <a:p>
            <a:r>
              <a:rPr lang="en-US" dirty="0"/>
              <a:t>Login Issues &amp; Support</a:t>
            </a:r>
          </a:p>
        </p:txBody>
      </p:sp>
      <p:sp>
        <p:nvSpPr>
          <p:cNvPr id="3" name="Text Placeholder 2">
            <a:extLst>
              <a:ext uri="{FF2B5EF4-FFF2-40B4-BE49-F238E27FC236}">
                <a16:creationId xmlns:a16="http://schemas.microsoft.com/office/drawing/2014/main" id="{F7EFE8A5-3CD0-CE70-E3B0-DF87FADE4805}"/>
              </a:ext>
            </a:extLst>
          </p:cNvPr>
          <p:cNvSpPr>
            <a:spLocks noGrp="1"/>
          </p:cNvSpPr>
          <p:nvPr>
            <p:ph type="body" sz="quarter" idx="10"/>
          </p:nvPr>
        </p:nvSpPr>
        <p:spPr>
          <a:xfrm>
            <a:off x="344488" y="1362823"/>
            <a:ext cx="11379426" cy="4560900"/>
          </a:xfrm>
          <a:ln w="19050">
            <a:solidFill>
              <a:schemeClr val="bg1"/>
            </a:solidFill>
          </a:ln>
        </p:spPr>
        <p:txBody>
          <a:bodyPr vert="horz" lIns="91440" tIns="45720" rIns="91440" bIns="45720" rtlCol="0" anchor="t">
            <a:normAutofit fontScale="47500" lnSpcReduction="20000"/>
          </a:bodyPr>
          <a:lstStyle/>
          <a:p>
            <a:pPr algn="ctr">
              <a:lnSpc>
                <a:spcPct val="150000"/>
              </a:lnSpc>
            </a:pPr>
            <a:br>
              <a:rPr lang="en-GB" sz="3100" dirty="0">
                <a:latin typeface="Aptos"/>
                <a:cs typeface="Arial"/>
              </a:rPr>
            </a:br>
            <a:br>
              <a:rPr lang="en-GB" sz="4400" dirty="0">
                <a:latin typeface="Aptos"/>
                <a:cs typeface="Arial"/>
              </a:rPr>
            </a:br>
            <a:r>
              <a:rPr lang="en-GB" sz="4400" dirty="0">
                <a:latin typeface="Aptos"/>
                <a:cs typeface="Arial"/>
              </a:rPr>
              <a:t>For HCA username or password login issues, and general HCA IT issues, call the </a:t>
            </a:r>
            <a:br>
              <a:rPr lang="en-GB" sz="4400" dirty="0">
                <a:latin typeface="Aptos"/>
                <a:cs typeface="Arial"/>
              </a:rPr>
            </a:br>
            <a:r>
              <a:rPr lang="en-GB" sz="4400" b="1" dirty="0">
                <a:solidFill>
                  <a:schemeClr val="bg2"/>
                </a:solidFill>
                <a:latin typeface="Aptos"/>
                <a:cs typeface="Arial"/>
              </a:rPr>
              <a:t>ITG Service Desk</a:t>
            </a:r>
            <a:r>
              <a:rPr lang="en-GB" sz="4400" dirty="0">
                <a:solidFill>
                  <a:schemeClr val="bg2"/>
                </a:solidFill>
                <a:latin typeface="Aptos"/>
                <a:cs typeface="Arial"/>
              </a:rPr>
              <a:t> </a:t>
            </a:r>
            <a:r>
              <a:rPr lang="en-GB" sz="4400" dirty="0">
                <a:latin typeface="Aptos"/>
                <a:cs typeface="Arial"/>
              </a:rPr>
              <a:t>on </a:t>
            </a:r>
            <a:r>
              <a:rPr lang="en-GB" sz="4400" b="1" dirty="0">
                <a:solidFill>
                  <a:schemeClr val="bg2"/>
                </a:solidFill>
                <a:latin typeface="Aptos"/>
                <a:cs typeface="Arial"/>
              </a:rPr>
              <a:t>0207 759 3737</a:t>
            </a:r>
            <a:r>
              <a:rPr lang="en-GB" sz="4400" dirty="0">
                <a:latin typeface="Aptos"/>
                <a:cs typeface="Arial"/>
              </a:rPr>
              <a:t> or internally on </a:t>
            </a:r>
            <a:r>
              <a:rPr lang="en-GB" sz="4400" b="1" dirty="0">
                <a:solidFill>
                  <a:schemeClr val="bg2"/>
                </a:solidFill>
                <a:latin typeface="Aptos"/>
                <a:cs typeface="Arial"/>
              </a:rPr>
              <a:t>23737</a:t>
            </a:r>
            <a:r>
              <a:rPr lang="en-GB" sz="4400" dirty="0">
                <a:latin typeface="Aptos"/>
                <a:cs typeface="Arial"/>
              </a:rPr>
              <a:t>. </a:t>
            </a:r>
            <a:br>
              <a:rPr lang="en-GB" sz="4400" dirty="0">
                <a:latin typeface="Aptos"/>
                <a:cs typeface="Arial"/>
              </a:rPr>
            </a:br>
            <a:r>
              <a:rPr lang="en-GB" sz="4400" dirty="0">
                <a:latin typeface="Aptos"/>
                <a:cs typeface="Arial"/>
              </a:rPr>
              <a:t>Select </a:t>
            </a:r>
            <a:r>
              <a:rPr lang="en-GB" sz="4400" b="1" dirty="0">
                <a:solidFill>
                  <a:schemeClr val="bg2"/>
                </a:solidFill>
                <a:latin typeface="Aptos"/>
                <a:cs typeface="Arial"/>
              </a:rPr>
              <a:t>Option 1</a:t>
            </a:r>
            <a:r>
              <a:rPr lang="en-GB" sz="4400" dirty="0">
                <a:latin typeface="Aptos"/>
                <a:cs typeface="Arial"/>
              </a:rPr>
              <a:t> then </a:t>
            </a:r>
            <a:r>
              <a:rPr lang="en-GB" sz="4400" b="1" dirty="0">
                <a:solidFill>
                  <a:schemeClr val="bg2"/>
                </a:solidFill>
                <a:latin typeface="Aptos"/>
                <a:cs typeface="Arial"/>
              </a:rPr>
              <a:t>Option 1</a:t>
            </a:r>
            <a:r>
              <a:rPr lang="en-GB" sz="4400" dirty="0">
                <a:latin typeface="Aptos"/>
                <a:cs typeface="Arial"/>
              </a:rPr>
              <a:t> for dedicated Consultant support.</a:t>
            </a:r>
          </a:p>
          <a:p>
            <a:pPr>
              <a:lnSpc>
                <a:spcPct val="150000"/>
              </a:lnSpc>
            </a:pPr>
            <a:endParaRPr lang="en-GB" sz="2400" dirty="0">
              <a:latin typeface="Aptos"/>
              <a:cs typeface="Arial"/>
            </a:endParaRPr>
          </a:p>
          <a:p>
            <a:pPr>
              <a:lnSpc>
                <a:spcPct val="150000"/>
              </a:lnSpc>
            </a:pPr>
            <a:endParaRPr lang="en-GB" sz="1800" b="1" i="1" dirty="0">
              <a:latin typeface="Aptos"/>
              <a:cs typeface="Arial"/>
            </a:endParaRPr>
          </a:p>
          <a:p>
            <a:pPr>
              <a:lnSpc>
                <a:spcPct val="150000"/>
              </a:lnSpc>
            </a:pPr>
            <a:endParaRPr lang="en-GB" sz="1800" b="1" i="1" dirty="0">
              <a:latin typeface="Aptos"/>
              <a:cs typeface="Arial"/>
            </a:endParaRPr>
          </a:p>
          <a:p>
            <a:pPr>
              <a:lnSpc>
                <a:spcPct val="150000"/>
              </a:lnSpc>
            </a:pPr>
            <a:endParaRPr lang="en-GB" sz="1800" b="1" i="1" dirty="0">
              <a:latin typeface="Aptos"/>
              <a:cs typeface="Arial"/>
            </a:endParaRPr>
          </a:p>
          <a:p>
            <a:pPr>
              <a:lnSpc>
                <a:spcPct val="150000"/>
              </a:lnSpc>
            </a:pPr>
            <a:endParaRPr lang="en-GB" b="1" dirty="0">
              <a:latin typeface="Aptos"/>
              <a:cs typeface="Arial"/>
            </a:endParaRPr>
          </a:p>
          <a:p>
            <a:pPr>
              <a:lnSpc>
                <a:spcPct val="150000"/>
              </a:lnSpc>
            </a:pPr>
            <a:r>
              <a:rPr lang="en-GB" sz="2900" b="1" dirty="0">
                <a:latin typeface="Aptos"/>
                <a:cs typeface="Arial"/>
              </a:rPr>
              <a:t>Disclaimer:</a:t>
            </a:r>
            <a:br>
              <a:rPr lang="en-GB" sz="2900" i="1" dirty="0">
                <a:latin typeface="Aptos"/>
                <a:cs typeface="Arial"/>
              </a:rPr>
            </a:br>
            <a:r>
              <a:rPr lang="en-GB" sz="2900" i="1" dirty="0">
                <a:latin typeface="Aptos"/>
                <a:cs typeface="Arial"/>
              </a:rPr>
              <a:t>This document was first published 2nd September 2025 and is controlled electronically. Printed copies of this document are not controlled. Document users are responsible for ensuring printed copies are valid prior to use.</a:t>
            </a:r>
          </a:p>
        </p:txBody>
      </p:sp>
      <p:sp>
        <p:nvSpPr>
          <p:cNvPr id="4" name="TextBox 3">
            <a:extLst>
              <a:ext uri="{FF2B5EF4-FFF2-40B4-BE49-F238E27FC236}">
                <a16:creationId xmlns:a16="http://schemas.microsoft.com/office/drawing/2014/main" id="{611145F0-3076-08F4-2068-D98B35E2AE96}"/>
              </a:ext>
            </a:extLst>
          </p:cNvPr>
          <p:cNvSpPr txBox="1"/>
          <p:nvPr/>
        </p:nvSpPr>
        <p:spPr>
          <a:xfrm>
            <a:off x="344489" y="6124950"/>
            <a:ext cx="431528" cy="369332"/>
          </a:xfrm>
          <a:prstGeom prst="rect">
            <a:avLst/>
          </a:prstGeom>
          <a:noFill/>
        </p:spPr>
        <p:txBody>
          <a:bodyPr wrap="none" rtlCol="0">
            <a:spAutoFit/>
          </a:bodyPr>
          <a:lstStyle/>
          <a:p>
            <a:r>
              <a:rPr lang="en-GB" b="1" dirty="0">
                <a:solidFill>
                  <a:schemeClr val="bg2"/>
                </a:solidFill>
              </a:rPr>
              <a:t>10</a:t>
            </a:r>
          </a:p>
        </p:txBody>
      </p:sp>
    </p:spTree>
    <p:extLst>
      <p:ext uri="{BB962C8B-B14F-4D97-AF65-F5344CB8AC3E}">
        <p14:creationId xmlns:p14="http://schemas.microsoft.com/office/powerpoint/2010/main" val="139805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26A53-7848-40EF-CC9D-8FB7888CB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099C3-2845-29EE-0FD0-103EA794BEB8}"/>
              </a:ext>
            </a:extLst>
          </p:cNvPr>
          <p:cNvSpPr>
            <a:spLocks noGrp="1"/>
          </p:cNvSpPr>
          <p:nvPr>
            <p:ph type="ctrTitle"/>
          </p:nvPr>
        </p:nvSpPr>
        <p:spPr/>
        <p:txBody>
          <a:bodyPr>
            <a:normAutofit fontScale="90000"/>
          </a:bodyPr>
          <a:lstStyle/>
          <a:p>
            <a:r>
              <a:rPr lang="en-US" b="1" dirty="0">
                <a:cs typeface="Arial"/>
              </a:rPr>
              <a:t>Accessing Expanse</a:t>
            </a:r>
            <a:endParaRPr lang="en-US" b="1" dirty="0"/>
          </a:p>
        </p:txBody>
      </p:sp>
      <p:sp>
        <p:nvSpPr>
          <p:cNvPr id="3" name="TextBox 2">
            <a:extLst>
              <a:ext uri="{FF2B5EF4-FFF2-40B4-BE49-F238E27FC236}">
                <a16:creationId xmlns:a16="http://schemas.microsoft.com/office/drawing/2014/main" id="{A7BEB479-2025-BAC4-372E-FD5AEB47E2B2}"/>
              </a:ext>
            </a:extLst>
          </p:cNvPr>
          <p:cNvSpPr txBox="1"/>
          <p:nvPr/>
        </p:nvSpPr>
        <p:spPr>
          <a:xfrm>
            <a:off x="787483" y="1308798"/>
            <a:ext cx="1039836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Accessing Expanse remotely from the 1</a:t>
            </a:r>
            <a:r>
              <a:rPr lang="en-US" baseline="30000" dirty="0"/>
              <a:t>st</a:t>
            </a:r>
            <a:r>
              <a:rPr lang="en-US" dirty="0"/>
              <a:t> of November  will be via Citrix or Citrix Web, you will need the following information:</a:t>
            </a:r>
          </a:p>
          <a:p>
            <a:endParaRPr lang="en-GB" sz="2800" dirty="0"/>
          </a:p>
          <a:p>
            <a:pPr lvl="1"/>
            <a:endParaRPr lang="en-GB" sz="2800" dirty="0"/>
          </a:p>
          <a:p>
            <a:endParaRPr lang="en-GB" sz="2800" dirty="0"/>
          </a:p>
          <a:p>
            <a:pPr marL="285750" indent="-285750">
              <a:buFont typeface="Arial"/>
              <a:buChar char="•"/>
            </a:pPr>
            <a:endParaRPr lang="en-US" sz="2800" dirty="0"/>
          </a:p>
          <a:p>
            <a:pPr marL="285750" indent="-285750">
              <a:buFont typeface="Arial"/>
              <a:buChar char="•"/>
            </a:pPr>
            <a:endParaRPr lang="en-US" sz="2800" dirty="0"/>
          </a:p>
          <a:p>
            <a:endParaRPr lang="en-US" sz="2800" dirty="0"/>
          </a:p>
          <a:p>
            <a:pPr marL="285750" indent="-285750">
              <a:buFont typeface="Arial"/>
              <a:buChar char="•"/>
            </a:pPr>
            <a:endParaRPr lang="en-US" sz="2800" dirty="0"/>
          </a:p>
          <a:p>
            <a:pPr marL="285750" indent="-285750">
              <a:buFont typeface="Arial"/>
              <a:buChar char="•"/>
            </a:pPr>
            <a:endParaRPr lang="en-US" sz="2800" b="1" dirty="0"/>
          </a:p>
          <a:p>
            <a:pPr marL="285750" indent="-285750">
              <a:buFont typeface="Arial"/>
              <a:buChar char="•"/>
            </a:pPr>
            <a:endParaRPr lang="en-US" sz="2800" dirty="0"/>
          </a:p>
          <a:p>
            <a:pPr marL="285750" indent="-285750">
              <a:buFont typeface="Arial"/>
              <a:buChar char="•"/>
            </a:pPr>
            <a:endParaRPr lang="en-US" dirty="0"/>
          </a:p>
        </p:txBody>
      </p:sp>
      <p:graphicFrame>
        <p:nvGraphicFramePr>
          <p:cNvPr id="4" name="Table 3">
            <a:extLst>
              <a:ext uri="{FF2B5EF4-FFF2-40B4-BE49-F238E27FC236}">
                <a16:creationId xmlns:a16="http://schemas.microsoft.com/office/drawing/2014/main" id="{ACACC34B-02D4-128F-EBA0-C7A49EF757D1}"/>
              </a:ext>
            </a:extLst>
          </p:cNvPr>
          <p:cNvGraphicFramePr>
            <a:graphicFrameLocks noGrp="1"/>
          </p:cNvGraphicFramePr>
          <p:nvPr>
            <p:extLst>
              <p:ext uri="{D42A27DB-BD31-4B8C-83A1-F6EECF244321}">
                <p14:modId xmlns:p14="http://schemas.microsoft.com/office/powerpoint/2010/main" val="3440032314"/>
              </p:ext>
            </p:extLst>
          </p:nvPr>
        </p:nvGraphicFramePr>
        <p:xfrm>
          <a:off x="631606" y="2072965"/>
          <a:ext cx="10928787" cy="3494389"/>
        </p:xfrm>
        <a:graphic>
          <a:graphicData uri="http://schemas.openxmlformats.org/drawingml/2006/table">
            <a:tbl>
              <a:tblPr firstRow="1" bandRow="1">
                <a:tableStyleId>{5C22544A-7EE6-4342-B048-85BDC9FD1C3A}</a:tableStyleId>
              </a:tblPr>
              <a:tblGrid>
                <a:gridCol w="2364923">
                  <a:extLst>
                    <a:ext uri="{9D8B030D-6E8A-4147-A177-3AD203B41FA5}">
                      <a16:colId xmlns:a16="http://schemas.microsoft.com/office/drawing/2014/main" val="3009128051"/>
                    </a:ext>
                  </a:extLst>
                </a:gridCol>
                <a:gridCol w="4158581">
                  <a:extLst>
                    <a:ext uri="{9D8B030D-6E8A-4147-A177-3AD203B41FA5}">
                      <a16:colId xmlns:a16="http://schemas.microsoft.com/office/drawing/2014/main" val="2706434315"/>
                    </a:ext>
                  </a:extLst>
                </a:gridCol>
                <a:gridCol w="4405283">
                  <a:extLst>
                    <a:ext uri="{9D8B030D-6E8A-4147-A177-3AD203B41FA5}">
                      <a16:colId xmlns:a16="http://schemas.microsoft.com/office/drawing/2014/main" val="423730170"/>
                    </a:ext>
                  </a:extLst>
                </a:gridCol>
              </a:tblGrid>
              <a:tr h="396255">
                <a:tc>
                  <a:txBody>
                    <a:bodyPr/>
                    <a:lstStyle/>
                    <a:p>
                      <a:r>
                        <a:rPr lang="en-GB" dirty="0"/>
                        <a:t>Information</a:t>
                      </a:r>
                    </a:p>
                  </a:txBody>
                  <a:tcPr/>
                </a:tc>
                <a:tc>
                  <a:txBody>
                    <a:bodyPr/>
                    <a:lstStyle/>
                    <a:p>
                      <a:r>
                        <a:rPr lang="en-GB" dirty="0"/>
                        <a:t>Description</a:t>
                      </a:r>
                    </a:p>
                  </a:txBody>
                  <a:tcPr/>
                </a:tc>
                <a:tc>
                  <a:txBody>
                    <a:bodyPr/>
                    <a:lstStyle/>
                    <a:p>
                      <a:r>
                        <a:rPr lang="en-GB" dirty="0"/>
                        <a:t>Next Steps</a:t>
                      </a:r>
                    </a:p>
                  </a:txBody>
                  <a:tcPr/>
                </a:tc>
                <a:extLst>
                  <a:ext uri="{0D108BD9-81ED-4DB2-BD59-A6C34878D82A}">
                    <a16:rowId xmlns:a16="http://schemas.microsoft.com/office/drawing/2014/main" val="3529696582"/>
                  </a:ext>
                </a:extLst>
              </a:tr>
              <a:tr h="1074774">
                <a:tc>
                  <a:txBody>
                    <a:bodyPr/>
                    <a:lstStyle/>
                    <a:p>
                      <a:r>
                        <a:rPr lang="en-GB" sz="1400" dirty="0"/>
                        <a:t>Usernames</a:t>
                      </a:r>
                    </a:p>
                  </a:txBody>
                  <a:tcPr/>
                </a:tc>
                <a:tc>
                  <a:txBody>
                    <a:bodyPr/>
                    <a:lstStyle/>
                    <a:p>
                      <a:r>
                        <a:rPr lang="en-GB" sz="1400" dirty="0"/>
                        <a:t>Expanse username ending @HCAconsultant.co.uk,@HCAhealthcare.co.uk,@HCA.uk.net @HCAcontractor.co.uk</a:t>
                      </a:r>
                    </a:p>
                    <a:p>
                      <a:endParaRPr lang="en-GB" sz="1400" dirty="0"/>
                    </a:p>
                    <a:p>
                      <a:r>
                        <a:rPr lang="en-GB" sz="1400" dirty="0"/>
                        <a:t>HCA device log in if using an HCA device (e.g. JSMITH)</a:t>
                      </a:r>
                    </a:p>
                  </a:txBody>
                  <a:tcPr/>
                </a:tc>
                <a:tc rowSpan="2">
                  <a:txBody>
                    <a:bodyPr/>
                    <a:lstStyle/>
                    <a:p>
                      <a:pPr marL="285750" indent="-285750" algn="l">
                        <a:buFont typeface="Arial" panose="020B0604020202020204" pitchFamily="34" charset="0"/>
                        <a:buChar char="•"/>
                      </a:pPr>
                      <a:r>
                        <a:rPr lang="en-GB" sz="1400" b="0" i="0" u="none" strike="noStrike" noProof="0" dirty="0">
                          <a:solidFill>
                            <a:srgbClr val="000000"/>
                          </a:solidFill>
                          <a:latin typeface="+mn-lt"/>
                        </a:rPr>
                        <a:t>If you do not know your details call the IT Service Desk - 0207 759 3737 or internally 23737. Press options 1 and 1 again. There is a call back feature. Or contact your primary facility.</a:t>
                      </a:r>
                      <a:endParaRPr lang="en-GB" sz="1400" dirty="0"/>
                    </a:p>
                  </a:txBody>
                  <a:tcPr/>
                </a:tc>
                <a:extLst>
                  <a:ext uri="{0D108BD9-81ED-4DB2-BD59-A6C34878D82A}">
                    <a16:rowId xmlns:a16="http://schemas.microsoft.com/office/drawing/2014/main" val="1353411898"/>
                  </a:ext>
                </a:extLst>
              </a:tr>
              <a:tr h="781654">
                <a:tc>
                  <a:txBody>
                    <a:bodyPr/>
                    <a:lstStyle/>
                    <a:p>
                      <a:r>
                        <a:rPr lang="en-GB" sz="1400" dirty="0"/>
                        <a:t>Password</a:t>
                      </a:r>
                    </a:p>
                  </a:txBody>
                  <a:tcPr/>
                </a:tc>
                <a:tc>
                  <a:txBody>
                    <a:bodyPr/>
                    <a:lstStyle/>
                    <a:p>
                      <a:r>
                        <a:rPr lang="en-GB" sz="1400" dirty="0"/>
                        <a:t>The same password you use to log into HCA devices/MFA/HCA email</a:t>
                      </a:r>
                    </a:p>
                  </a:txBody>
                  <a:tcPr/>
                </a:tc>
                <a:tc vMerge="1">
                  <a:txBody>
                    <a:bodyPr/>
                    <a:lstStyle/>
                    <a:p>
                      <a:endParaRPr lang="en-GB" dirty="0"/>
                    </a:p>
                  </a:txBody>
                  <a:tcPr/>
                </a:tc>
                <a:extLst>
                  <a:ext uri="{0D108BD9-81ED-4DB2-BD59-A6C34878D82A}">
                    <a16:rowId xmlns:a16="http://schemas.microsoft.com/office/drawing/2014/main" val="1969650671"/>
                  </a:ext>
                </a:extLst>
              </a:tr>
              <a:tr h="683947">
                <a:tc>
                  <a:txBody>
                    <a:bodyPr/>
                    <a:lstStyle/>
                    <a:p>
                      <a:r>
                        <a:rPr lang="en-GB" sz="1400" dirty="0"/>
                        <a:t>Multifactor authentication (MFA)</a:t>
                      </a:r>
                    </a:p>
                  </a:txBody>
                  <a:tcPr/>
                </a:tc>
                <a:tc>
                  <a:txBody>
                    <a:bodyPr/>
                    <a:lstStyle/>
                    <a:p>
                      <a:r>
                        <a:rPr lang="en-GB" sz="1400" dirty="0"/>
                        <a:t>Microsoft MFA application set up for HCA on your mobile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If you know your username and password but do not have MFA </a:t>
                      </a:r>
                      <a:r>
                        <a:rPr lang="en-GB" sz="1400" dirty="0">
                          <a:solidFill>
                            <a:schemeClr val="bg2"/>
                          </a:solidFill>
                          <a:hlinkClick r:id="rId2" action="ppaction://hlinksldjump">
                            <a:extLst>
                              <a:ext uri="{A12FA001-AC4F-418D-AE19-62706E023703}">
                                <ahyp:hlinkClr xmlns:ahyp="http://schemas.microsoft.com/office/drawing/2018/hyperlinkcolor" val="tx"/>
                              </a:ext>
                            </a:extLst>
                          </a:hlinkClick>
                        </a:rPr>
                        <a:t>see the self-service guide</a:t>
                      </a:r>
                      <a:endParaRPr lang="en-GB" sz="1400" dirty="0"/>
                    </a:p>
                    <a:p>
                      <a:pPr marL="285750" indent="-285750">
                        <a:buFont typeface="Arial" panose="020B0604020202020204" pitchFamily="34" charset="0"/>
                        <a:buChar char="•"/>
                      </a:pPr>
                      <a:r>
                        <a:rPr lang="en-GB" sz="1400" dirty="0"/>
                        <a:t>If you cannot set up MFA please contact the IT service desk or your primary facility </a:t>
                      </a:r>
                    </a:p>
                  </a:txBody>
                  <a:tcPr/>
                </a:tc>
                <a:extLst>
                  <a:ext uri="{0D108BD9-81ED-4DB2-BD59-A6C34878D82A}">
                    <a16:rowId xmlns:a16="http://schemas.microsoft.com/office/drawing/2014/main" val="4059323240"/>
                  </a:ext>
                </a:extLst>
              </a:tr>
            </a:tbl>
          </a:graphicData>
        </a:graphic>
      </p:graphicFrame>
    </p:spTree>
    <p:extLst>
      <p:ext uri="{BB962C8B-B14F-4D97-AF65-F5344CB8AC3E}">
        <p14:creationId xmlns:p14="http://schemas.microsoft.com/office/powerpoint/2010/main" val="132416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134B-4C22-A4CC-1711-E757DC14F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0A437-E697-FFCE-DA4A-7A613D732A91}"/>
              </a:ext>
            </a:extLst>
          </p:cNvPr>
          <p:cNvSpPr>
            <a:spLocks noGrp="1"/>
          </p:cNvSpPr>
          <p:nvPr>
            <p:ph type="ctrTitle"/>
          </p:nvPr>
        </p:nvSpPr>
        <p:spPr/>
        <p:txBody>
          <a:bodyPr>
            <a:normAutofit fontScale="90000"/>
          </a:bodyPr>
          <a:lstStyle/>
          <a:p>
            <a:r>
              <a:rPr lang="en-US" b="1" dirty="0">
                <a:cs typeface="Arial"/>
              </a:rPr>
              <a:t>Setting Up Multifactor Authentication (MFA)</a:t>
            </a:r>
            <a:endParaRPr lang="en-US" b="1" dirty="0"/>
          </a:p>
        </p:txBody>
      </p:sp>
      <p:sp>
        <p:nvSpPr>
          <p:cNvPr id="7" name="TextBox 6">
            <a:extLst>
              <a:ext uri="{FF2B5EF4-FFF2-40B4-BE49-F238E27FC236}">
                <a16:creationId xmlns:a16="http://schemas.microsoft.com/office/drawing/2014/main" id="{B7C2A04F-0A2F-5C8D-6B72-CBD87A4AB63C}"/>
              </a:ext>
            </a:extLst>
          </p:cNvPr>
          <p:cNvSpPr txBox="1"/>
          <p:nvPr/>
        </p:nvSpPr>
        <p:spPr>
          <a:xfrm>
            <a:off x="952027" y="1926771"/>
            <a:ext cx="10069286"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t>You can set MFA up on your own using this </a:t>
            </a:r>
            <a:r>
              <a:rPr lang="en-GB" sz="2400" dirty="0">
                <a:solidFill>
                  <a:schemeClr val="bg2"/>
                </a:solidFill>
                <a:hlinkClick r:id="rId2" action="ppaction://hlinksldjump">
                  <a:extLst>
                    <a:ext uri="{A12FA001-AC4F-418D-AE19-62706E023703}">
                      <ahyp:hlinkClr xmlns:ahyp="http://schemas.microsoft.com/office/drawing/2018/hyperlinkcolor" val="tx"/>
                    </a:ext>
                  </a:extLst>
                </a:hlinkClick>
              </a:rPr>
              <a:t>self-service guide</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To set up MFA you need your username and password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Do not hesitate to ask for help if you require assistance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2423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C6948-9EB6-6282-4178-6929C5C0E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4738B-714C-8459-6E3E-68FC2A575C17}"/>
              </a:ext>
            </a:extLst>
          </p:cNvPr>
          <p:cNvSpPr>
            <a:spLocks noGrp="1"/>
          </p:cNvSpPr>
          <p:nvPr>
            <p:ph type="ctrTitle"/>
          </p:nvPr>
        </p:nvSpPr>
        <p:spPr/>
        <p:txBody>
          <a:bodyPr>
            <a:normAutofit fontScale="90000"/>
          </a:bodyPr>
          <a:lstStyle/>
          <a:p>
            <a:r>
              <a:rPr lang="en-US" b="1" dirty="0">
                <a:cs typeface="Arial"/>
              </a:rPr>
              <a:t>Accessing Expanse Remotely via Citrix Web</a:t>
            </a:r>
            <a:endParaRPr lang="en-US" b="1" dirty="0"/>
          </a:p>
        </p:txBody>
      </p:sp>
      <p:pic>
        <p:nvPicPr>
          <p:cNvPr id="5" name="Picture 4">
            <a:extLst>
              <a:ext uri="{FF2B5EF4-FFF2-40B4-BE49-F238E27FC236}">
                <a16:creationId xmlns:a16="http://schemas.microsoft.com/office/drawing/2014/main" id="{017A0522-54C8-53DC-980B-59152B48EDB8}"/>
              </a:ext>
            </a:extLst>
          </p:cNvPr>
          <p:cNvPicPr>
            <a:picLocks noChangeAspect="1"/>
          </p:cNvPicPr>
          <p:nvPr/>
        </p:nvPicPr>
        <p:blipFill>
          <a:blip r:embed="rId2"/>
          <a:stretch>
            <a:fillRect/>
          </a:stretch>
        </p:blipFill>
        <p:spPr>
          <a:xfrm>
            <a:off x="1065973" y="1577889"/>
            <a:ext cx="10412894" cy="4333053"/>
          </a:xfrm>
          <a:prstGeom prst="rect">
            <a:avLst/>
          </a:prstGeom>
        </p:spPr>
      </p:pic>
      <p:sp>
        <p:nvSpPr>
          <p:cNvPr id="4" name="Rectangle 3">
            <a:extLst>
              <a:ext uri="{FF2B5EF4-FFF2-40B4-BE49-F238E27FC236}">
                <a16:creationId xmlns:a16="http://schemas.microsoft.com/office/drawing/2014/main" id="{149E2D59-DE6F-2DEB-D7E5-1567FDF7508C}"/>
              </a:ext>
            </a:extLst>
          </p:cNvPr>
          <p:cNvSpPr/>
          <p:nvPr/>
        </p:nvSpPr>
        <p:spPr>
          <a:xfrm>
            <a:off x="2217682" y="3148113"/>
            <a:ext cx="3741683" cy="30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2E292AA-08A3-B0AF-8A1F-25CBCAE92FEE}"/>
              </a:ext>
            </a:extLst>
          </p:cNvPr>
          <p:cNvSpPr txBox="1"/>
          <p:nvPr/>
        </p:nvSpPr>
        <p:spPr>
          <a:xfrm>
            <a:off x="2217682" y="3148113"/>
            <a:ext cx="4046483" cy="376483"/>
          </a:xfrm>
          <a:prstGeom prst="rect">
            <a:avLst/>
          </a:prstGeom>
          <a:noFill/>
        </p:spPr>
        <p:txBody>
          <a:bodyPr wrap="square" rtlCol="0">
            <a:spAutoFit/>
          </a:bodyPr>
          <a:lstStyle/>
          <a:p>
            <a:r>
              <a:rPr lang="en-GB" dirty="0">
                <a:hlinkClick r:id="rId3"/>
              </a:rPr>
              <a:t>https://hcahealthcareuk.cloud.com/</a:t>
            </a:r>
            <a:endParaRPr lang="en-GB" dirty="0"/>
          </a:p>
        </p:txBody>
      </p:sp>
    </p:spTree>
    <p:extLst>
      <p:ext uri="{BB962C8B-B14F-4D97-AF65-F5344CB8AC3E}">
        <p14:creationId xmlns:p14="http://schemas.microsoft.com/office/powerpoint/2010/main" val="272355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205E-DE84-525B-00A3-139BAF4A09D2}"/>
              </a:ext>
            </a:extLst>
          </p:cNvPr>
          <p:cNvSpPr>
            <a:spLocks noGrp="1"/>
          </p:cNvSpPr>
          <p:nvPr>
            <p:ph type="ctrTitle"/>
          </p:nvPr>
        </p:nvSpPr>
        <p:spPr/>
        <p:txBody>
          <a:bodyPr>
            <a:normAutofit fontScale="90000"/>
          </a:bodyPr>
          <a:lstStyle/>
          <a:p>
            <a:r>
              <a:rPr lang="en-US" dirty="0">
                <a:cs typeface="Arial"/>
              </a:rPr>
              <a:t>Launching Expanse</a:t>
            </a:r>
            <a:endParaRPr lang="en-US" dirty="0"/>
          </a:p>
        </p:txBody>
      </p:sp>
      <p:pic>
        <p:nvPicPr>
          <p:cNvPr id="4" name="Picture 3" descr="A screenshot of a computer&#10;&#10;AI-generated content may be incorrect.">
            <a:extLst>
              <a:ext uri="{FF2B5EF4-FFF2-40B4-BE49-F238E27FC236}">
                <a16:creationId xmlns:a16="http://schemas.microsoft.com/office/drawing/2014/main" id="{6FEBD2B3-B74B-3696-3CB0-5C18D1F78D65}"/>
              </a:ext>
            </a:extLst>
          </p:cNvPr>
          <p:cNvPicPr>
            <a:picLocks noChangeAspect="1"/>
          </p:cNvPicPr>
          <p:nvPr/>
        </p:nvPicPr>
        <p:blipFill>
          <a:blip r:embed="rId2"/>
          <a:stretch>
            <a:fillRect/>
          </a:stretch>
        </p:blipFill>
        <p:spPr>
          <a:xfrm>
            <a:off x="350000" y="1153298"/>
            <a:ext cx="7929135" cy="5231027"/>
          </a:xfrm>
          <a:prstGeom prst="rect">
            <a:avLst/>
          </a:prstGeom>
        </p:spPr>
      </p:pic>
      <p:sp>
        <p:nvSpPr>
          <p:cNvPr id="5" name="TextBox 4">
            <a:extLst>
              <a:ext uri="{FF2B5EF4-FFF2-40B4-BE49-F238E27FC236}">
                <a16:creationId xmlns:a16="http://schemas.microsoft.com/office/drawing/2014/main" id="{006D3777-7F8B-43E8-13F3-9D95251CD5F2}"/>
              </a:ext>
            </a:extLst>
          </p:cNvPr>
          <p:cNvSpPr txBox="1"/>
          <p:nvPr/>
        </p:nvSpPr>
        <p:spPr>
          <a:xfrm>
            <a:off x="8663345" y="1311509"/>
            <a:ext cx="29567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US"/>
              <a:t>Click to launch a new session</a:t>
            </a:r>
          </a:p>
          <a:p>
            <a:endParaRPr lang="en-US"/>
          </a:p>
          <a:p>
            <a:endParaRPr lang="en-US"/>
          </a:p>
        </p:txBody>
      </p:sp>
    </p:spTree>
    <p:extLst>
      <p:ext uri="{BB962C8B-B14F-4D97-AF65-F5344CB8AC3E}">
        <p14:creationId xmlns:p14="http://schemas.microsoft.com/office/powerpoint/2010/main" val="49211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B4A2-EA0C-75F1-E0D0-0A96750FAA8F}"/>
              </a:ext>
            </a:extLst>
          </p:cNvPr>
          <p:cNvSpPr>
            <a:spLocks noGrp="1"/>
          </p:cNvSpPr>
          <p:nvPr>
            <p:ph type="ctrTitle"/>
          </p:nvPr>
        </p:nvSpPr>
        <p:spPr/>
        <p:txBody>
          <a:bodyPr>
            <a:normAutofit fontScale="90000"/>
          </a:bodyPr>
          <a:lstStyle/>
          <a:p>
            <a:r>
              <a:rPr lang="en-US">
                <a:cs typeface="Arial"/>
              </a:rPr>
              <a:t>Launch New Session – set your HCIS</a:t>
            </a:r>
          </a:p>
        </p:txBody>
      </p:sp>
      <p:pic>
        <p:nvPicPr>
          <p:cNvPr id="4" name="Picture 3" descr="A screenshot of a computer screen&#10;&#10;AI-generated content may be incorrect.">
            <a:extLst>
              <a:ext uri="{FF2B5EF4-FFF2-40B4-BE49-F238E27FC236}">
                <a16:creationId xmlns:a16="http://schemas.microsoft.com/office/drawing/2014/main" id="{CA83531C-BE28-AF47-DB88-3912E74C5C2C}"/>
              </a:ext>
            </a:extLst>
          </p:cNvPr>
          <p:cNvPicPr>
            <a:picLocks noChangeAspect="1"/>
          </p:cNvPicPr>
          <p:nvPr/>
        </p:nvPicPr>
        <p:blipFill>
          <a:blip r:embed="rId2"/>
          <a:stretch>
            <a:fillRect/>
          </a:stretch>
        </p:blipFill>
        <p:spPr>
          <a:xfrm>
            <a:off x="132541" y="1256270"/>
            <a:ext cx="8817132" cy="5179541"/>
          </a:xfrm>
          <a:prstGeom prst="rect">
            <a:avLst/>
          </a:prstGeom>
        </p:spPr>
      </p:pic>
      <p:sp>
        <p:nvSpPr>
          <p:cNvPr id="6" name="TextBox 5">
            <a:extLst>
              <a:ext uri="{FF2B5EF4-FFF2-40B4-BE49-F238E27FC236}">
                <a16:creationId xmlns:a16="http://schemas.microsoft.com/office/drawing/2014/main" id="{4089D4DD-F46C-FA47-E9C1-CEE07B95B44B}"/>
              </a:ext>
            </a:extLst>
          </p:cNvPr>
          <p:cNvSpPr txBox="1"/>
          <p:nvPr/>
        </p:nvSpPr>
        <p:spPr>
          <a:xfrm>
            <a:off x="9075237" y="1260023"/>
            <a:ext cx="295679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pPr marL="342900" indent="-342900">
              <a:buAutoNum type="arabicParenR"/>
            </a:pPr>
            <a:endParaRPr lang="en-US" dirty="0"/>
          </a:p>
          <a:p>
            <a:pPr marL="342900" indent="-342900">
              <a:buAutoNum type="arabicParenR"/>
            </a:pPr>
            <a:r>
              <a:rPr lang="en-US" b="1" dirty="0"/>
              <a:t>If</a:t>
            </a:r>
            <a:r>
              <a:rPr lang="en-US" dirty="0"/>
              <a:t> you are asked to pick a HCIS – pick HCA</a:t>
            </a:r>
          </a:p>
          <a:p>
            <a:endParaRPr lang="en-US" dirty="0"/>
          </a:p>
          <a:p>
            <a:pPr marL="342900" indent="-342900">
              <a:buAutoNum type="arabicParenR"/>
            </a:pPr>
            <a:r>
              <a:rPr lang="en-US" b="1" dirty="0"/>
              <a:t>If</a:t>
            </a:r>
            <a:r>
              <a:rPr lang="en-US" dirty="0"/>
              <a:t> asked for a 'Client' type in the associated green box 'laptop', then click 'save' in the bottom right corner of the overlay box</a:t>
            </a:r>
          </a:p>
          <a:p>
            <a:endParaRPr lang="en-US" dirty="0"/>
          </a:p>
          <a:p>
            <a:endParaRPr lang="en-US" dirty="0"/>
          </a:p>
        </p:txBody>
      </p:sp>
      <p:pic>
        <p:nvPicPr>
          <p:cNvPr id="5" name="Picture 4" descr="PastedGraphic-1.png">
            <a:extLst>
              <a:ext uri="{FF2B5EF4-FFF2-40B4-BE49-F238E27FC236}">
                <a16:creationId xmlns:a16="http://schemas.microsoft.com/office/drawing/2014/main" id="{08FF0C53-87D4-6433-5063-4512F29E0506}"/>
              </a:ext>
            </a:extLst>
          </p:cNvPr>
          <p:cNvPicPr>
            <a:picLocks noChangeAspect="1"/>
          </p:cNvPicPr>
          <p:nvPr/>
        </p:nvPicPr>
        <p:blipFill>
          <a:blip r:embed="rId3"/>
          <a:srcRect l="5702" t="21514" r="9492" b="24520"/>
          <a:stretch>
            <a:fillRect/>
          </a:stretch>
        </p:blipFill>
        <p:spPr>
          <a:xfrm>
            <a:off x="3384934" y="5196033"/>
            <a:ext cx="6773402" cy="1412886"/>
          </a:xfrm>
          <a:prstGeom prst="rect">
            <a:avLst/>
          </a:prstGeom>
        </p:spPr>
      </p:pic>
    </p:spTree>
    <p:extLst>
      <p:ext uri="{BB962C8B-B14F-4D97-AF65-F5344CB8AC3E}">
        <p14:creationId xmlns:p14="http://schemas.microsoft.com/office/powerpoint/2010/main" val="269015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552407-2B43-E032-FB62-059E91E69D17}"/>
              </a:ext>
            </a:extLst>
          </p:cNvPr>
          <p:cNvSpPr>
            <a:spLocks noGrp="1"/>
          </p:cNvSpPr>
          <p:nvPr>
            <p:ph type="subTitle" idx="1"/>
          </p:nvPr>
        </p:nvSpPr>
        <p:spPr>
          <a:xfrm>
            <a:off x="653451" y="3800565"/>
            <a:ext cx="5895560" cy="675589"/>
          </a:xfrm>
        </p:spPr>
        <p:txBody>
          <a:bodyPr vert="horz" lIns="91440" tIns="45720" rIns="91440" bIns="45720" rtlCol="0" anchor="t">
            <a:normAutofit/>
          </a:bodyPr>
          <a:lstStyle/>
          <a:p>
            <a:r>
              <a:rPr lang="en-US" dirty="0">
                <a:latin typeface="Aptos"/>
                <a:cs typeface="Arial"/>
              </a:rPr>
              <a:t>A compact guide for Consultants to set up remote access on non-HCA computers</a:t>
            </a:r>
          </a:p>
        </p:txBody>
      </p:sp>
      <p:sp>
        <p:nvSpPr>
          <p:cNvPr id="4" name="Title 3">
            <a:extLst>
              <a:ext uri="{FF2B5EF4-FFF2-40B4-BE49-F238E27FC236}">
                <a16:creationId xmlns:a16="http://schemas.microsoft.com/office/drawing/2014/main" id="{7E92CFDD-270E-77A9-E201-1D5DF02FD269}"/>
              </a:ext>
            </a:extLst>
          </p:cNvPr>
          <p:cNvSpPr>
            <a:spLocks noGrp="1"/>
          </p:cNvSpPr>
          <p:nvPr>
            <p:ph type="ctrTitle"/>
          </p:nvPr>
        </p:nvSpPr>
        <p:spPr>
          <a:xfrm>
            <a:off x="538432" y="2782652"/>
            <a:ext cx="7299585" cy="1520974"/>
          </a:xfrm>
        </p:spPr>
        <p:txBody>
          <a:bodyPr/>
          <a:lstStyle/>
          <a:p>
            <a:r>
              <a:rPr lang="en-US" sz="5400" dirty="0">
                <a:cs typeface="Arial"/>
              </a:rPr>
              <a:t>HCA Remote Access</a:t>
            </a:r>
          </a:p>
        </p:txBody>
      </p:sp>
    </p:spTree>
    <p:extLst>
      <p:ext uri="{BB962C8B-B14F-4D97-AF65-F5344CB8AC3E}">
        <p14:creationId xmlns:p14="http://schemas.microsoft.com/office/powerpoint/2010/main" val="257096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133C7-E8F9-EC9E-6CFB-D301C4660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A27FA-4E3A-CFA8-416D-22729AB6E128}"/>
              </a:ext>
            </a:extLst>
          </p:cNvPr>
          <p:cNvSpPr>
            <a:spLocks noGrp="1"/>
          </p:cNvSpPr>
          <p:nvPr>
            <p:ph type="ctrTitle"/>
          </p:nvPr>
        </p:nvSpPr>
        <p:spPr/>
        <p:txBody>
          <a:bodyPr>
            <a:normAutofit fontScale="90000"/>
          </a:bodyPr>
          <a:lstStyle/>
          <a:p>
            <a:r>
              <a:rPr lang="en-US" dirty="0"/>
              <a:t>Content</a:t>
            </a:r>
          </a:p>
        </p:txBody>
      </p:sp>
      <p:graphicFrame>
        <p:nvGraphicFramePr>
          <p:cNvPr id="4" name="Table 3">
            <a:extLst>
              <a:ext uri="{FF2B5EF4-FFF2-40B4-BE49-F238E27FC236}">
                <a16:creationId xmlns:a16="http://schemas.microsoft.com/office/drawing/2014/main" id="{C47B5C6E-DB99-38FF-CD61-1F4D14BAFF7D}"/>
              </a:ext>
            </a:extLst>
          </p:cNvPr>
          <p:cNvGraphicFramePr>
            <a:graphicFrameLocks noGrp="1"/>
          </p:cNvGraphicFramePr>
          <p:nvPr>
            <p:extLst>
              <p:ext uri="{D42A27DB-BD31-4B8C-83A1-F6EECF244321}">
                <p14:modId xmlns:p14="http://schemas.microsoft.com/office/powerpoint/2010/main" val="241457241"/>
              </p:ext>
            </p:extLst>
          </p:nvPr>
        </p:nvGraphicFramePr>
        <p:xfrm>
          <a:off x="584616" y="1617939"/>
          <a:ext cx="10912840" cy="3243520"/>
        </p:xfrm>
        <a:graphic>
          <a:graphicData uri="http://schemas.openxmlformats.org/drawingml/2006/table">
            <a:tbl>
              <a:tblPr firstRow="1" bandRow="1">
                <a:tableStyleId>{5C22544A-7EE6-4342-B048-85BDC9FD1C3A}</a:tableStyleId>
              </a:tblPr>
              <a:tblGrid>
                <a:gridCol w="1216513">
                  <a:extLst>
                    <a:ext uri="{9D8B030D-6E8A-4147-A177-3AD203B41FA5}">
                      <a16:colId xmlns:a16="http://schemas.microsoft.com/office/drawing/2014/main" val="2660788859"/>
                    </a:ext>
                  </a:extLst>
                </a:gridCol>
                <a:gridCol w="9696327">
                  <a:extLst>
                    <a:ext uri="{9D8B030D-6E8A-4147-A177-3AD203B41FA5}">
                      <a16:colId xmlns:a16="http://schemas.microsoft.com/office/drawing/2014/main" val="2536086015"/>
                    </a:ext>
                  </a:extLst>
                </a:gridCol>
              </a:tblGrid>
              <a:tr h="240206">
                <a:tc>
                  <a:txBody>
                    <a:bodyPr/>
                    <a:lstStyle/>
                    <a:p>
                      <a:pPr algn="ctr">
                        <a:lnSpc>
                          <a:spcPct val="150000"/>
                        </a:lnSpc>
                      </a:pPr>
                      <a:r>
                        <a:rPr lang="en-GB" dirty="0">
                          <a:solidFill>
                            <a:schemeClr val="tx1"/>
                          </a:solidFill>
                        </a:rPr>
                        <a:t>Pages</a:t>
                      </a:r>
                    </a:p>
                  </a:txBody>
                  <a:tcPr/>
                </a:tc>
                <a:tc>
                  <a:txBody>
                    <a:bodyPr/>
                    <a:lstStyle/>
                    <a:p>
                      <a:pPr>
                        <a:lnSpc>
                          <a:spcPct val="150000"/>
                        </a:lnSpc>
                      </a:pPr>
                      <a:r>
                        <a:rPr lang="en-GB" dirty="0">
                          <a:solidFill>
                            <a:schemeClr val="tx1"/>
                          </a:solidFill>
                        </a:rPr>
                        <a:t>Description </a:t>
                      </a:r>
                      <a:r>
                        <a:rPr lang="en-GB" sz="1400" b="0" dirty="0">
                          <a:solidFill>
                            <a:schemeClr val="tx1"/>
                          </a:solidFill>
                        </a:rPr>
                        <a:t>(click the hyperlinks for ease of access)</a:t>
                      </a:r>
                      <a:endParaRPr lang="en-GB" b="0" dirty="0">
                        <a:solidFill>
                          <a:schemeClr val="tx1"/>
                        </a:solidFill>
                      </a:endParaRPr>
                    </a:p>
                  </a:txBody>
                  <a:tcPr/>
                </a:tc>
                <a:extLst>
                  <a:ext uri="{0D108BD9-81ED-4DB2-BD59-A6C34878D82A}">
                    <a16:rowId xmlns:a16="http://schemas.microsoft.com/office/drawing/2014/main" val="2236606647"/>
                  </a:ext>
                </a:extLst>
              </a:tr>
              <a:tr h="165027">
                <a:tc>
                  <a:txBody>
                    <a:bodyPr/>
                    <a:lstStyle/>
                    <a:p>
                      <a:pPr algn="ctr">
                        <a:lnSpc>
                          <a:spcPct val="150000"/>
                        </a:lnSpc>
                      </a:pPr>
                      <a:r>
                        <a:rPr lang="en-GB" dirty="0">
                          <a:solidFill>
                            <a:schemeClr val="tx1"/>
                          </a:solidFill>
                        </a:rPr>
                        <a:t>9 – 11</a:t>
                      </a:r>
                    </a:p>
                  </a:txBody>
                  <a:tcPr/>
                </a:tc>
                <a:tc>
                  <a:txBody>
                    <a:bodyPr/>
                    <a:lstStyle/>
                    <a:p>
                      <a:pPr>
                        <a:lnSpc>
                          <a:spcPct val="150000"/>
                        </a:lnSpc>
                      </a:pPr>
                      <a:r>
                        <a:rPr lang="en-GB" dirty="0">
                          <a:solidFill>
                            <a:schemeClr val="bg2"/>
                          </a:solidFill>
                          <a:hlinkClick r:id="rId3" action="ppaction://hlinksldjump">
                            <a:extLst>
                              <a:ext uri="{A12FA001-AC4F-418D-AE19-62706E023703}">
                                <ahyp:hlinkClr xmlns:ahyp="http://schemas.microsoft.com/office/drawing/2018/hyperlinkcolor" val="tx"/>
                              </a:ext>
                            </a:extLst>
                          </a:hlinkClick>
                        </a:rPr>
                        <a:t>How to set up Multi Factor Authentication</a:t>
                      </a:r>
                      <a:endParaRPr lang="en-GB" dirty="0">
                        <a:solidFill>
                          <a:schemeClr val="bg2"/>
                        </a:solidFill>
                      </a:endParaRPr>
                    </a:p>
                  </a:txBody>
                  <a:tcPr/>
                </a:tc>
                <a:extLst>
                  <a:ext uri="{0D108BD9-81ED-4DB2-BD59-A6C34878D82A}">
                    <a16:rowId xmlns:a16="http://schemas.microsoft.com/office/drawing/2014/main" val="1083648239"/>
                  </a:ext>
                </a:extLst>
              </a:tr>
              <a:tr h="165027">
                <a:tc>
                  <a:txBody>
                    <a:bodyPr/>
                    <a:lstStyle/>
                    <a:p>
                      <a:pPr algn="ctr">
                        <a:lnSpc>
                          <a:spcPct val="150000"/>
                        </a:lnSpc>
                      </a:pPr>
                      <a:r>
                        <a:rPr lang="en-GB" dirty="0">
                          <a:solidFill>
                            <a:schemeClr val="tx1"/>
                          </a:solidFill>
                        </a:rPr>
                        <a:t>12</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bg2"/>
                          </a:solidFill>
                          <a:hlinkClick r:id="rId4" action="ppaction://hlinksldjump">
                            <a:extLst>
                              <a:ext uri="{A12FA001-AC4F-418D-AE19-62706E023703}">
                                <ahyp:hlinkClr xmlns:ahyp="http://schemas.microsoft.com/office/drawing/2018/hyperlinkcolor" val="tx"/>
                              </a:ext>
                            </a:extLst>
                          </a:hlinkClick>
                        </a:rPr>
                        <a:t>How to use Citrix on the web</a:t>
                      </a:r>
                      <a:endParaRPr lang="en-GB" dirty="0">
                        <a:solidFill>
                          <a:schemeClr val="bg2"/>
                        </a:solidFill>
                      </a:endParaRPr>
                    </a:p>
                  </a:txBody>
                  <a:tcPr/>
                </a:tc>
                <a:extLst>
                  <a:ext uri="{0D108BD9-81ED-4DB2-BD59-A6C34878D82A}">
                    <a16:rowId xmlns:a16="http://schemas.microsoft.com/office/drawing/2014/main" val="3758526457"/>
                  </a:ext>
                </a:extLst>
              </a:tr>
              <a:tr h="378751">
                <a:tc>
                  <a:txBody>
                    <a:bodyPr/>
                    <a:lstStyle/>
                    <a:p>
                      <a:pPr algn="ctr">
                        <a:lnSpc>
                          <a:spcPct val="150000"/>
                        </a:lnSpc>
                      </a:pPr>
                      <a:r>
                        <a:rPr lang="en-GB" dirty="0">
                          <a:solidFill>
                            <a:schemeClr val="tx1"/>
                          </a:solidFill>
                        </a:rPr>
                        <a:t>13</a:t>
                      </a:r>
                    </a:p>
                  </a:txBody>
                  <a:tcPr/>
                </a:tc>
                <a:tc>
                  <a:txBody>
                    <a:bodyPr/>
                    <a:lstStyle/>
                    <a:p>
                      <a:pPr>
                        <a:lnSpc>
                          <a:spcPct val="150000"/>
                        </a:lnSpc>
                      </a:pPr>
                      <a:r>
                        <a:rPr lang="en-GB" dirty="0">
                          <a:solidFill>
                            <a:schemeClr val="bg2"/>
                          </a:solidFill>
                          <a:hlinkClick r:id="rId5" action="ppaction://hlinksldjump">
                            <a:extLst>
                              <a:ext uri="{A12FA001-AC4F-418D-AE19-62706E023703}">
                                <ahyp:hlinkClr xmlns:ahyp="http://schemas.microsoft.com/office/drawing/2018/hyperlinkcolor" val="tx"/>
                              </a:ext>
                            </a:extLst>
                          </a:hlinkClick>
                        </a:rPr>
                        <a:t>How to install Citrix on a non-HCA </a:t>
                      </a:r>
                      <a:r>
                        <a:rPr lang="en-GB" u="sng" dirty="0">
                          <a:solidFill>
                            <a:schemeClr val="bg2"/>
                          </a:solidFill>
                          <a:hlinkClick r:id="rId5" action="ppaction://hlinksldjump">
                            <a:extLst>
                              <a:ext uri="{A12FA001-AC4F-418D-AE19-62706E023703}">
                                <ahyp:hlinkClr xmlns:ahyp="http://schemas.microsoft.com/office/drawing/2018/hyperlinkcolor" val="tx"/>
                              </a:ext>
                            </a:extLst>
                          </a:hlinkClick>
                        </a:rPr>
                        <a:t>Windows</a:t>
                      </a:r>
                      <a:r>
                        <a:rPr lang="en-GB" dirty="0">
                          <a:solidFill>
                            <a:schemeClr val="bg2"/>
                          </a:solidFill>
                          <a:hlinkClick r:id="rId5" action="ppaction://hlinksldjump">
                            <a:extLst>
                              <a:ext uri="{A12FA001-AC4F-418D-AE19-62706E023703}">
                                <ahyp:hlinkClr xmlns:ahyp="http://schemas.microsoft.com/office/drawing/2018/hyperlinkcolor" val="tx"/>
                              </a:ext>
                            </a:extLst>
                          </a:hlinkClick>
                        </a:rPr>
                        <a:t> computer</a:t>
                      </a:r>
                      <a:endParaRPr lang="en-GB" dirty="0">
                        <a:solidFill>
                          <a:schemeClr val="bg2"/>
                        </a:solidFill>
                      </a:endParaRPr>
                    </a:p>
                  </a:txBody>
                  <a:tcPr/>
                </a:tc>
                <a:extLst>
                  <a:ext uri="{0D108BD9-81ED-4DB2-BD59-A6C34878D82A}">
                    <a16:rowId xmlns:a16="http://schemas.microsoft.com/office/drawing/2014/main" val="4189419483"/>
                  </a:ext>
                </a:extLst>
              </a:tr>
              <a:tr h="404378">
                <a:tc>
                  <a:txBody>
                    <a:bodyPr/>
                    <a:lstStyle/>
                    <a:p>
                      <a:pPr algn="ctr">
                        <a:lnSpc>
                          <a:spcPct val="150000"/>
                        </a:lnSpc>
                      </a:pPr>
                      <a:r>
                        <a:rPr lang="en-GB" dirty="0">
                          <a:solidFill>
                            <a:schemeClr val="tx1"/>
                          </a:solidFill>
                        </a:rPr>
                        <a:t>14</a:t>
                      </a:r>
                    </a:p>
                  </a:txBody>
                  <a:tcPr/>
                </a:tc>
                <a:tc>
                  <a:txBody>
                    <a:bodyPr/>
                    <a:lstStyle/>
                    <a:p>
                      <a:pPr>
                        <a:lnSpc>
                          <a:spcPct val="150000"/>
                        </a:lnSpc>
                      </a:pPr>
                      <a:r>
                        <a:rPr lang="en-GB" dirty="0">
                          <a:solidFill>
                            <a:schemeClr val="bg2"/>
                          </a:solidFill>
                          <a:hlinkClick r:id="rId6" action="ppaction://hlinksldjump">
                            <a:extLst>
                              <a:ext uri="{A12FA001-AC4F-418D-AE19-62706E023703}">
                                <ahyp:hlinkClr xmlns:ahyp="http://schemas.microsoft.com/office/drawing/2018/hyperlinkcolor" val="tx"/>
                              </a:ext>
                            </a:extLst>
                          </a:hlinkClick>
                        </a:rPr>
                        <a:t>How to install Citrix on a non-HCA </a:t>
                      </a:r>
                      <a:r>
                        <a:rPr lang="en-GB" u="sng" dirty="0">
                          <a:solidFill>
                            <a:schemeClr val="bg2"/>
                          </a:solidFill>
                          <a:hlinkClick r:id="rId6" action="ppaction://hlinksldjump">
                            <a:extLst>
                              <a:ext uri="{A12FA001-AC4F-418D-AE19-62706E023703}">
                                <ahyp:hlinkClr xmlns:ahyp="http://schemas.microsoft.com/office/drawing/2018/hyperlinkcolor" val="tx"/>
                              </a:ext>
                            </a:extLst>
                          </a:hlinkClick>
                        </a:rPr>
                        <a:t>Apple Mac</a:t>
                      </a:r>
                      <a:r>
                        <a:rPr lang="en-GB" dirty="0">
                          <a:solidFill>
                            <a:schemeClr val="bg2"/>
                          </a:solidFill>
                          <a:hlinkClick r:id="rId6" action="ppaction://hlinksldjump">
                            <a:extLst>
                              <a:ext uri="{A12FA001-AC4F-418D-AE19-62706E023703}">
                                <ahyp:hlinkClr xmlns:ahyp="http://schemas.microsoft.com/office/drawing/2018/hyperlinkcolor" val="tx"/>
                              </a:ext>
                            </a:extLst>
                          </a:hlinkClick>
                        </a:rPr>
                        <a:t> computer</a:t>
                      </a:r>
                      <a:endParaRPr lang="en-GB" dirty="0">
                        <a:solidFill>
                          <a:schemeClr val="bg2"/>
                        </a:solidFill>
                      </a:endParaRPr>
                    </a:p>
                  </a:txBody>
                  <a:tcPr/>
                </a:tc>
                <a:extLst>
                  <a:ext uri="{0D108BD9-81ED-4DB2-BD59-A6C34878D82A}">
                    <a16:rowId xmlns:a16="http://schemas.microsoft.com/office/drawing/2014/main" val="832172363"/>
                  </a:ext>
                </a:extLst>
              </a:tr>
              <a:tr h="420360">
                <a:tc>
                  <a:txBody>
                    <a:bodyPr/>
                    <a:lstStyle/>
                    <a:p>
                      <a:pPr algn="ctr">
                        <a:lnSpc>
                          <a:spcPct val="150000"/>
                        </a:lnSpc>
                      </a:pPr>
                      <a:r>
                        <a:rPr lang="en-GB" dirty="0">
                          <a:solidFill>
                            <a:schemeClr val="tx1"/>
                          </a:solidFill>
                        </a:rPr>
                        <a:t>15</a:t>
                      </a:r>
                    </a:p>
                  </a:txBody>
                  <a:tcPr/>
                </a:tc>
                <a:tc>
                  <a:txBody>
                    <a:bodyPr/>
                    <a:lstStyle/>
                    <a:p>
                      <a:pPr>
                        <a:lnSpc>
                          <a:spcPct val="150000"/>
                        </a:lnSpc>
                      </a:pPr>
                      <a:r>
                        <a:rPr lang="en-GB" dirty="0">
                          <a:solidFill>
                            <a:schemeClr val="bg2"/>
                          </a:solidFill>
                          <a:hlinkClick r:id="rId7" action="ppaction://hlinksldjump">
                            <a:extLst>
                              <a:ext uri="{A12FA001-AC4F-418D-AE19-62706E023703}">
                                <ahyp:hlinkClr xmlns:ahyp="http://schemas.microsoft.com/office/drawing/2018/hyperlinkcolor" val="tx"/>
                              </a:ext>
                            </a:extLst>
                          </a:hlinkClick>
                        </a:rPr>
                        <a:t>How to use Citrix on your computer</a:t>
                      </a:r>
                      <a:endParaRPr lang="en-GB" dirty="0">
                        <a:solidFill>
                          <a:schemeClr val="bg2"/>
                        </a:solidFill>
                      </a:endParaRPr>
                    </a:p>
                  </a:txBody>
                  <a:tcPr/>
                </a:tc>
                <a:extLst>
                  <a:ext uri="{0D108BD9-81ED-4DB2-BD59-A6C34878D82A}">
                    <a16:rowId xmlns:a16="http://schemas.microsoft.com/office/drawing/2014/main" val="2143301397"/>
                  </a:ext>
                </a:extLst>
              </a:tr>
              <a:tr h="420360">
                <a:tc>
                  <a:txBody>
                    <a:bodyPr/>
                    <a:lstStyle/>
                    <a:p>
                      <a:pPr algn="ctr">
                        <a:lnSpc>
                          <a:spcPct val="150000"/>
                        </a:lnSpc>
                      </a:pPr>
                      <a:r>
                        <a:rPr lang="en-GB" dirty="0">
                          <a:solidFill>
                            <a:schemeClr val="tx1"/>
                          </a:solidFill>
                        </a:rPr>
                        <a:t>16</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bg2"/>
                          </a:solidFill>
                          <a:hlinkClick r:id="rId8" action="ppaction://hlinksldjump">
                            <a:extLst>
                              <a:ext uri="{A12FA001-AC4F-418D-AE19-62706E023703}">
                                <ahyp:hlinkClr xmlns:ahyp="http://schemas.microsoft.com/office/drawing/2018/hyperlinkcolor" val="tx"/>
                              </a:ext>
                            </a:extLst>
                          </a:hlinkClick>
                        </a:rPr>
                        <a:t>Login issues and IT Support</a:t>
                      </a:r>
                      <a:endParaRPr lang="en-GB" dirty="0">
                        <a:solidFill>
                          <a:schemeClr val="bg2"/>
                        </a:solidFill>
                      </a:endParaRPr>
                    </a:p>
                  </a:txBody>
                  <a:tcPr/>
                </a:tc>
                <a:extLst>
                  <a:ext uri="{0D108BD9-81ED-4DB2-BD59-A6C34878D82A}">
                    <a16:rowId xmlns:a16="http://schemas.microsoft.com/office/drawing/2014/main" val="3623841556"/>
                  </a:ext>
                </a:extLst>
              </a:tr>
            </a:tbl>
          </a:graphicData>
        </a:graphic>
      </p:graphicFrame>
    </p:spTree>
    <p:extLst>
      <p:ext uri="{BB962C8B-B14F-4D97-AF65-F5344CB8AC3E}">
        <p14:creationId xmlns:p14="http://schemas.microsoft.com/office/powerpoint/2010/main" val="145657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0C704-E9A0-F9BF-B8BD-9379A9F3C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F6456-C39F-CC8B-1315-81C73B073FC3}"/>
              </a:ext>
            </a:extLst>
          </p:cNvPr>
          <p:cNvSpPr>
            <a:spLocks noGrp="1"/>
          </p:cNvSpPr>
          <p:nvPr>
            <p:ph type="ctrTitle"/>
          </p:nvPr>
        </p:nvSpPr>
        <p:spPr/>
        <p:txBody>
          <a:bodyPr>
            <a:normAutofit fontScale="90000"/>
          </a:bodyPr>
          <a:lstStyle/>
          <a:p>
            <a:r>
              <a:rPr lang="en-US" dirty="0"/>
              <a:t>Multi Factor Authentication (1 of 3)</a:t>
            </a:r>
          </a:p>
        </p:txBody>
      </p:sp>
      <p:sp>
        <p:nvSpPr>
          <p:cNvPr id="3" name="Text Placeholder 2">
            <a:extLst>
              <a:ext uri="{FF2B5EF4-FFF2-40B4-BE49-F238E27FC236}">
                <a16:creationId xmlns:a16="http://schemas.microsoft.com/office/drawing/2014/main" id="{70C86667-F0AA-669C-7B0C-BE58F6C29E96}"/>
              </a:ext>
            </a:extLst>
          </p:cNvPr>
          <p:cNvSpPr>
            <a:spLocks noGrp="1"/>
          </p:cNvSpPr>
          <p:nvPr>
            <p:ph type="body" sz="quarter" idx="10"/>
          </p:nvPr>
        </p:nvSpPr>
        <p:spPr>
          <a:xfrm>
            <a:off x="344486" y="1362823"/>
            <a:ext cx="9114307" cy="4461034"/>
          </a:xfrm>
          <a:ln w="19050">
            <a:solidFill>
              <a:schemeClr val="bg1"/>
            </a:solidFill>
          </a:ln>
        </p:spPr>
        <p:txBody>
          <a:bodyPr vert="horz" lIns="91440" tIns="45720" rIns="91440" bIns="45720" rtlCol="0" anchor="t">
            <a:noAutofit/>
          </a:bodyPr>
          <a:lstStyle/>
          <a:p>
            <a:pPr marL="457200" indent="-457200">
              <a:lnSpc>
                <a:spcPct val="150000"/>
              </a:lnSpc>
              <a:buAutoNum type="arabicPeriod"/>
            </a:pPr>
            <a:r>
              <a:rPr lang="en-GB" sz="1700" dirty="0">
                <a:latin typeface="Aptos"/>
                <a:cs typeface="Arial"/>
              </a:rPr>
              <a:t>On your mobile device, install an app called Microsoft Authenticator.</a:t>
            </a:r>
            <a:br>
              <a:rPr lang="en-GB" sz="1700" dirty="0">
                <a:latin typeface="Aptos"/>
                <a:cs typeface="Arial"/>
              </a:rPr>
            </a:br>
            <a:r>
              <a:rPr lang="en-GB" sz="1700" b="1" dirty="0">
                <a:solidFill>
                  <a:schemeClr val="bg2"/>
                </a:solidFill>
                <a:latin typeface="Aptos"/>
                <a:cs typeface="Arial"/>
              </a:rPr>
              <a:t>Had MFA set up on your old device but now have a new mobile? </a:t>
            </a:r>
            <a:br>
              <a:rPr lang="en-GB" sz="1700" b="1" dirty="0">
                <a:solidFill>
                  <a:schemeClr val="bg2"/>
                </a:solidFill>
                <a:latin typeface="Aptos"/>
                <a:cs typeface="Arial"/>
              </a:rPr>
            </a:br>
            <a:r>
              <a:rPr lang="en-GB" sz="1700" dirty="0">
                <a:latin typeface="Aptos"/>
                <a:cs typeface="Arial"/>
              </a:rPr>
              <a:t>Refer to page 9 and call the ITG Service Desk who can reset your MFA to enable set up.</a:t>
            </a:r>
          </a:p>
          <a:p>
            <a:pPr marL="457200" indent="-457200">
              <a:lnSpc>
                <a:spcPct val="150000"/>
              </a:lnSpc>
              <a:buAutoNum type="arabicPeriod"/>
            </a:pPr>
            <a:r>
              <a:rPr lang="en-GB" sz="1700" dirty="0">
                <a:latin typeface="Aptos"/>
                <a:cs typeface="Arial"/>
              </a:rPr>
              <a:t>Open any web browser on your computer/secondary device. Copy and paste the following website into your browser’s address bar: </a:t>
            </a:r>
            <a:r>
              <a:rPr lang="en-GB" sz="1700" b="1" dirty="0">
                <a:solidFill>
                  <a:schemeClr val="bg2"/>
                </a:solidFill>
                <a:latin typeface="Aptos"/>
                <a:cs typeface="Arial"/>
                <a:hlinkClick r:id="rId3">
                  <a:extLst>
                    <a:ext uri="{A12FA001-AC4F-418D-AE19-62706E023703}">
                      <ahyp:hlinkClr xmlns:ahyp="http://schemas.microsoft.com/office/drawing/2018/hyperlinkcolor" val="tx"/>
                    </a:ext>
                  </a:extLst>
                </a:hlinkClick>
              </a:rPr>
              <a:t>aka.ms/</a:t>
            </a:r>
            <a:r>
              <a:rPr lang="en-GB" sz="1700" b="1" dirty="0" err="1">
                <a:solidFill>
                  <a:schemeClr val="bg2"/>
                </a:solidFill>
                <a:latin typeface="Aptos"/>
                <a:cs typeface="Arial"/>
                <a:hlinkClick r:id="rId3">
                  <a:extLst>
                    <a:ext uri="{A12FA001-AC4F-418D-AE19-62706E023703}">
                      <ahyp:hlinkClr xmlns:ahyp="http://schemas.microsoft.com/office/drawing/2018/hyperlinkcolor" val="tx"/>
                    </a:ext>
                  </a:extLst>
                </a:hlinkClick>
              </a:rPr>
              <a:t>mfasetup</a:t>
            </a:r>
            <a:endParaRPr lang="en-GB" sz="1700" b="1" dirty="0">
              <a:solidFill>
                <a:schemeClr val="bg2"/>
              </a:solidFill>
              <a:latin typeface="Aptos"/>
              <a:cs typeface="Arial"/>
            </a:endParaRPr>
          </a:p>
          <a:p>
            <a:pPr marL="457200" indent="-457200">
              <a:lnSpc>
                <a:spcPct val="150000"/>
              </a:lnSpc>
              <a:buAutoNum type="arabicPeriod"/>
            </a:pPr>
            <a:r>
              <a:rPr lang="en-GB" sz="1700" dirty="0">
                <a:latin typeface="Aptos"/>
                <a:cs typeface="Arial"/>
              </a:rPr>
              <a:t>Log into the Microsoft sign in page with your HCA email address and password. </a:t>
            </a:r>
            <a:br>
              <a:rPr lang="en-GB" sz="1700" dirty="0">
                <a:latin typeface="Aptos"/>
                <a:cs typeface="Arial"/>
              </a:rPr>
            </a:br>
            <a:r>
              <a:rPr lang="en-GB" sz="1700" b="1" dirty="0">
                <a:solidFill>
                  <a:schemeClr val="bg2"/>
                </a:solidFill>
                <a:latin typeface="Aptos"/>
                <a:cs typeface="Arial"/>
              </a:rPr>
              <a:t>Important: </a:t>
            </a:r>
            <a:r>
              <a:rPr lang="en-GB" sz="1700" dirty="0">
                <a:latin typeface="Aptos"/>
                <a:cs typeface="Arial"/>
              </a:rPr>
              <a:t>After signing in, you may see the images as shown on steps 4 or 7. </a:t>
            </a:r>
            <a:br>
              <a:rPr lang="en-GB" sz="1700" dirty="0">
                <a:latin typeface="Aptos"/>
                <a:cs typeface="Arial"/>
              </a:rPr>
            </a:br>
            <a:r>
              <a:rPr lang="en-GB" sz="1700" dirty="0">
                <a:latin typeface="Aptos"/>
                <a:cs typeface="Arial"/>
              </a:rPr>
              <a:t>If so, proceed to the relevant step you see.</a:t>
            </a:r>
          </a:p>
          <a:p>
            <a:pPr marL="457200" indent="-457200">
              <a:lnSpc>
                <a:spcPct val="150000"/>
              </a:lnSpc>
              <a:buFont typeface="+mj-lt"/>
              <a:buAutoNum type="arabicPeriod" startAt="4"/>
            </a:pPr>
            <a:r>
              <a:rPr lang="en-GB" sz="1700" dirty="0">
                <a:latin typeface="Aptos"/>
                <a:cs typeface="Arial"/>
              </a:rPr>
              <a:t>On the left of the screen, click </a:t>
            </a:r>
            <a:r>
              <a:rPr lang="en-GB" sz="1700" b="1" dirty="0">
                <a:solidFill>
                  <a:schemeClr val="bg2"/>
                </a:solidFill>
                <a:latin typeface="Aptos"/>
                <a:cs typeface="Arial"/>
              </a:rPr>
              <a:t>Security Info</a:t>
            </a:r>
            <a:endParaRPr lang="en-GB" sz="1700" dirty="0">
              <a:latin typeface="Aptos"/>
              <a:cs typeface="Arial"/>
            </a:endParaRPr>
          </a:p>
          <a:p>
            <a:pPr marL="457200" indent="-457200">
              <a:lnSpc>
                <a:spcPct val="150000"/>
              </a:lnSpc>
              <a:buFont typeface="+mj-lt"/>
              <a:buAutoNum type="arabicPeriod" startAt="4"/>
            </a:pPr>
            <a:r>
              <a:rPr lang="en-GB" sz="1700" dirty="0">
                <a:latin typeface="Aptos"/>
                <a:cs typeface="Arial"/>
              </a:rPr>
              <a:t>Click </a:t>
            </a:r>
            <a:r>
              <a:rPr lang="en-GB" sz="1700" b="1" dirty="0">
                <a:solidFill>
                  <a:schemeClr val="bg2"/>
                </a:solidFill>
                <a:latin typeface="Aptos"/>
                <a:cs typeface="Arial"/>
              </a:rPr>
              <a:t>Add sign-in method </a:t>
            </a:r>
            <a:r>
              <a:rPr lang="en-GB" sz="1700" dirty="0">
                <a:latin typeface="Aptos"/>
                <a:cs typeface="Arial"/>
              </a:rPr>
              <a:t>then select </a:t>
            </a:r>
            <a:r>
              <a:rPr lang="en-GB" sz="1700" b="1" dirty="0">
                <a:solidFill>
                  <a:schemeClr val="bg2"/>
                </a:solidFill>
                <a:latin typeface="Aptos"/>
                <a:cs typeface="Arial"/>
              </a:rPr>
              <a:t>Microsoft Authenticator</a:t>
            </a:r>
          </a:p>
        </p:txBody>
      </p:sp>
      <p:pic>
        <p:nvPicPr>
          <p:cNvPr id="6" name="Picture 5">
            <a:extLst>
              <a:ext uri="{FF2B5EF4-FFF2-40B4-BE49-F238E27FC236}">
                <a16:creationId xmlns:a16="http://schemas.microsoft.com/office/drawing/2014/main" id="{7D5E6369-BA44-40C1-C473-82EA7F49E6F5}"/>
              </a:ext>
            </a:extLst>
          </p:cNvPr>
          <p:cNvPicPr>
            <a:picLocks noChangeAspect="1"/>
          </p:cNvPicPr>
          <p:nvPr/>
        </p:nvPicPr>
        <p:blipFill>
          <a:blip r:embed="rId4"/>
          <a:stretch>
            <a:fillRect/>
          </a:stretch>
        </p:blipFill>
        <p:spPr>
          <a:xfrm>
            <a:off x="9592244" y="2770929"/>
            <a:ext cx="1832182" cy="1685156"/>
          </a:xfrm>
          <a:prstGeom prst="rect">
            <a:avLst/>
          </a:prstGeom>
        </p:spPr>
      </p:pic>
      <p:sp>
        <p:nvSpPr>
          <p:cNvPr id="9" name="TextBox 8">
            <a:extLst>
              <a:ext uri="{FF2B5EF4-FFF2-40B4-BE49-F238E27FC236}">
                <a16:creationId xmlns:a16="http://schemas.microsoft.com/office/drawing/2014/main" id="{4304B87E-5D54-8B32-F9C9-DD39E1832C9C}"/>
              </a:ext>
            </a:extLst>
          </p:cNvPr>
          <p:cNvSpPr txBox="1"/>
          <p:nvPr/>
        </p:nvSpPr>
        <p:spPr>
          <a:xfrm>
            <a:off x="9893968" y="4302196"/>
            <a:ext cx="1228734" cy="307777"/>
          </a:xfrm>
          <a:prstGeom prst="rect">
            <a:avLst/>
          </a:prstGeom>
          <a:noFill/>
        </p:spPr>
        <p:txBody>
          <a:bodyPr wrap="none" rtlCol="0">
            <a:spAutoFit/>
          </a:bodyPr>
          <a:lstStyle/>
          <a:p>
            <a:r>
              <a:rPr lang="en-GB" sz="1400" dirty="0"/>
              <a:t>MFA app icon</a:t>
            </a:r>
          </a:p>
        </p:txBody>
      </p:sp>
      <p:sp>
        <p:nvSpPr>
          <p:cNvPr id="4" name="TextBox 3">
            <a:extLst>
              <a:ext uri="{FF2B5EF4-FFF2-40B4-BE49-F238E27FC236}">
                <a16:creationId xmlns:a16="http://schemas.microsoft.com/office/drawing/2014/main" id="{2F6FAE84-CDF4-6A14-35FB-4E58345E9CD3}"/>
              </a:ext>
            </a:extLst>
          </p:cNvPr>
          <p:cNvSpPr txBox="1"/>
          <p:nvPr/>
        </p:nvSpPr>
        <p:spPr>
          <a:xfrm>
            <a:off x="344489" y="6124950"/>
            <a:ext cx="308098" cy="369332"/>
          </a:xfrm>
          <a:prstGeom prst="rect">
            <a:avLst/>
          </a:prstGeom>
          <a:noFill/>
        </p:spPr>
        <p:txBody>
          <a:bodyPr wrap="none" rtlCol="0">
            <a:spAutoFit/>
          </a:bodyPr>
          <a:lstStyle/>
          <a:p>
            <a:r>
              <a:rPr lang="en-GB" b="1" dirty="0">
                <a:solidFill>
                  <a:schemeClr val="bg2"/>
                </a:solidFill>
              </a:rPr>
              <a:t>3</a:t>
            </a:r>
          </a:p>
        </p:txBody>
      </p:sp>
    </p:spTree>
    <p:extLst>
      <p:ext uri="{BB962C8B-B14F-4D97-AF65-F5344CB8AC3E}">
        <p14:creationId xmlns:p14="http://schemas.microsoft.com/office/powerpoint/2010/main" val="3123001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Slides">
  <a:themeElements>
    <a:clrScheme name="HCA UK 2024">
      <a:dk1>
        <a:srgbClr val="000000"/>
      </a:dk1>
      <a:lt1>
        <a:srgbClr val="FFFFFF"/>
      </a:lt1>
      <a:dk2>
        <a:srgbClr val="03173E"/>
      </a:dk2>
      <a:lt2>
        <a:srgbClr val="00558C"/>
      </a:lt2>
      <a:accent1>
        <a:srgbClr val="77C7C3"/>
      </a:accent1>
      <a:accent2>
        <a:srgbClr val="98C396"/>
      </a:accent2>
      <a:accent3>
        <a:srgbClr val="BEDEEE"/>
      </a:accent3>
      <a:accent4>
        <a:srgbClr val="FAE1BF"/>
      </a:accent4>
      <a:accent5>
        <a:srgbClr val="F8D0B8"/>
      </a:accent5>
      <a:accent6>
        <a:srgbClr val="7CB2D8"/>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art and End Slides">
  <a:themeElements>
    <a:clrScheme name="HCA UK 2024">
      <a:dk1>
        <a:srgbClr val="000000"/>
      </a:dk1>
      <a:lt1>
        <a:srgbClr val="FFFFFF"/>
      </a:lt1>
      <a:dk2>
        <a:srgbClr val="03173E"/>
      </a:dk2>
      <a:lt2>
        <a:srgbClr val="00558C"/>
      </a:lt2>
      <a:accent1>
        <a:srgbClr val="77C7C3"/>
      </a:accent1>
      <a:accent2>
        <a:srgbClr val="98C396"/>
      </a:accent2>
      <a:accent3>
        <a:srgbClr val="BEDEEE"/>
      </a:accent3>
      <a:accent4>
        <a:srgbClr val="FAE1BF"/>
      </a:accent4>
      <a:accent5>
        <a:srgbClr val="F8D0B8"/>
      </a:accent5>
      <a:accent6>
        <a:srgbClr val="7CB2D8"/>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B24C9E26E9E4BBEC08ADD3756CB6F" ma:contentTypeVersion="15" ma:contentTypeDescription="Create a new document." ma:contentTypeScope="" ma:versionID="5b1d9de83852390f1ec4a16ba6dde6d4">
  <xsd:schema xmlns:xsd="http://www.w3.org/2001/XMLSchema" xmlns:xs="http://www.w3.org/2001/XMLSchema" xmlns:p="http://schemas.microsoft.com/office/2006/metadata/properties" xmlns:ns3="c0717a8b-d557-4619-bef1-9f527d9e3946" xmlns:ns4="d7491f70-885d-4403-9d39-5e932bb3abc8" targetNamespace="http://schemas.microsoft.com/office/2006/metadata/properties" ma:root="true" ma:fieldsID="6a86e87bbd692f9161aa6d264f623826" ns3:_="" ns4:_="">
    <xsd:import namespace="c0717a8b-d557-4619-bef1-9f527d9e3946"/>
    <xsd:import namespace="d7491f70-885d-4403-9d39-5e932bb3abc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SystemTag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17a8b-d557-4619-bef1-9f527d9e39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491f70-885d-4403-9d39-5e932bb3abc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0717a8b-d557-4619-bef1-9f527d9e394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D821E0-3AA1-4DA5-B8EE-93293E034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717a8b-d557-4619-bef1-9f527d9e3946"/>
    <ds:schemaRef ds:uri="d7491f70-885d-4403-9d39-5e932bb3a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C40D36-A452-44DA-B490-55A783DED495}">
  <ds:schemaRefs>
    <ds:schemaRef ds:uri="http://purl.org/dc/dcmitype/"/>
    <ds:schemaRef ds:uri="d7491f70-885d-4403-9d39-5e932bb3abc8"/>
    <ds:schemaRef ds:uri="http://schemas.microsoft.com/office/2006/metadata/properties"/>
    <ds:schemaRef ds:uri="http://schemas.microsoft.com/office/infopath/2007/PartnerControls"/>
    <ds:schemaRef ds:uri="http://schemas.microsoft.com/office/2006/documentManagement/types"/>
    <ds:schemaRef ds:uri="c0717a8b-d557-4619-bef1-9f527d9e3946"/>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DEEBABAB-BCBF-4F7E-853C-B13221B5D4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1158</Words>
  <Application>Microsoft Office PowerPoint</Application>
  <PresentationFormat>Widescreen</PresentationFormat>
  <Paragraphs>136</Paragraphs>
  <Slides>16</Slides>
  <Notes>10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4" baseType="lpstr">
      <vt:lpstr>Aptos</vt:lpstr>
      <vt:lpstr>Aptos Display</vt:lpstr>
      <vt:lpstr>Arial</vt:lpstr>
      <vt:lpstr>Calibri</vt:lpstr>
      <vt:lpstr>Mark for HCA</vt:lpstr>
      <vt:lpstr>Blank Slides</vt:lpstr>
      <vt:lpstr>Start and End Slides</vt:lpstr>
      <vt:lpstr>think-cell Slide</vt:lpstr>
      <vt:lpstr>Expanse access for Consultants</vt:lpstr>
      <vt:lpstr>Accessing Expanse</vt:lpstr>
      <vt:lpstr>Setting Up Multifactor Authentication (MFA)</vt:lpstr>
      <vt:lpstr>Accessing Expanse Remotely via Citrix Web</vt:lpstr>
      <vt:lpstr>Launching Expanse</vt:lpstr>
      <vt:lpstr>Launch New Session – set your HCIS</vt:lpstr>
      <vt:lpstr>HCA Remote Access</vt:lpstr>
      <vt:lpstr>Content</vt:lpstr>
      <vt:lpstr>Multi Factor Authentication (1 of 3)</vt:lpstr>
      <vt:lpstr>Multi Factor Authentication (2 of 3)</vt:lpstr>
      <vt:lpstr>Multi Factor Authentication (3 of 3)</vt:lpstr>
      <vt:lpstr>Citrix on the web</vt:lpstr>
      <vt:lpstr>Installing Citrix on Windows</vt:lpstr>
      <vt:lpstr>Installing Citrix on Apple Mac</vt:lpstr>
      <vt:lpstr>Using Citrix Workspace</vt:lpstr>
      <vt:lpstr>Login Issues &amp;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Omar Chehab</dc:creator>
  <cp:lastModifiedBy>Zoe Chiverton</cp:lastModifiedBy>
  <cp:revision>8</cp:revision>
  <dcterms:created xsi:type="dcterms:W3CDTF">2025-06-19T08:38:54Z</dcterms:created>
  <dcterms:modified xsi:type="dcterms:W3CDTF">2025-10-23T13:06:15Z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0x010100C31B24C9E26E9E4BBEC08ADD3756CB6F</vt:lpwstr>
  </property>
  <property fmtid="{D5CDD505-2E9C-101B-9397-08002B2CF9AE}" pid="3" name="MediaServiceImageTags">
    <vt:lpwstr/>
  </property>
</Properties>
</file>