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30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21C6FC64-8DA4-46A0-8500-B11F8A880710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5476"/>
    <a:srgbClr val="7C2E06"/>
    <a:srgbClr val="8C4825"/>
    <a:srgbClr val="3B7D23"/>
    <a:srgbClr val="3076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A7771-69A3-0B28-0B27-0F45B5B2D103}" v="1" dt="2026-01-13T16:00:33.2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4A15B-61ED-4C6D-A8AE-E406DF7D61C7}" type="datetimeFigureOut">
              <a:t>1/28/2026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ADB9E-44A3-4573-B19A-676317CC2D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97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06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615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0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63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78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4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92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258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9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24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B5088F-F38D-4079-A052-23552B6089AF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6AFEF-1A98-4282-8738-793FC4C46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62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BE9AF-E42A-9769-06B7-9921C52081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DD7376D-1929-A89E-20F6-E052AE7B6BF2}"/>
              </a:ext>
            </a:extLst>
          </p:cNvPr>
          <p:cNvSpPr txBox="1"/>
          <p:nvPr/>
        </p:nvSpPr>
        <p:spPr>
          <a:xfrm>
            <a:off x="1023582" y="0"/>
            <a:ext cx="5834418" cy="3693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GB" b="1">
                <a:solidFill>
                  <a:prstClr val="white"/>
                </a:solidFill>
                <a:latin typeface="Aptos" panose="02110004020202020204"/>
              </a:rPr>
              <a:t>Completing a TTO for a controlled drug</a:t>
            </a:r>
            <a:endParaRPr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D427308-6863-96A9-9D90-08E9044883F2}"/>
              </a:ext>
            </a:extLst>
          </p:cNvPr>
          <p:cNvGrpSpPr/>
          <p:nvPr/>
        </p:nvGrpSpPr>
        <p:grpSpPr>
          <a:xfrm>
            <a:off x="0" y="477672"/>
            <a:ext cx="1692322" cy="246221"/>
            <a:chOff x="0" y="368490"/>
            <a:chExt cx="1692322" cy="24622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E83900C-DC93-449D-87E3-49FF544A334E}"/>
                </a:ext>
              </a:extLst>
            </p:cNvPr>
            <p:cNvSpPr txBox="1"/>
            <p:nvPr/>
          </p:nvSpPr>
          <p:spPr>
            <a:xfrm>
              <a:off x="0" y="368490"/>
              <a:ext cx="169232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Click to return to menu page</a:t>
              </a:r>
            </a:p>
          </p:txBody>
        </p:sp>
        <p:sp>
          <p:nvSpPr>
            <p:cNvPr id="13" name="Speech Bubble: Rectangle with Corners Rounded 12">
              <a:extLst>
                <a:ext uri="{FF2B5EF4-FFF2-40B4-BE49-F238E27FC236}">
                  <a16:creationId xmlns:a16="http://schemas.microsoft.com/office/drawing/2014/main" id="{821F01A6-4ED3-564C-84CF-B1341AA820CE}"/>
                </a:ext>
              </a:extLst>
            </p:cNvPr>
            <p:cNvSpPr/>
            <p:nvPr/>
          </p:nvSpPr>
          <p:spPr>
            <a:xfrm>
              <a:off x="61415" y="402890"/>
              <a:ext cx="1569493" cy="177420"/>
            </a:xfrm>
            <a:prstGeom prst="wedgeRoundRectCallout">
              <a:avLst>
                <a:gd name="adj1" fmla="val -23892"/>
                <a:gd name="adj2" fmla="val -121602"/>
                <a:gd name="adj3" fmla="val 16667"/>
              </a:avLst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37" name="TextBox 36">
            <a:hlinkClick r:id="rId2" action="ppaction://hlinksldjump"/>
            <a:extLst>
              <a:ext uri="{FF2B5EF4-FFF2-40B4-BE49-F238E27FC236}">
                <a16:creationId xmlns:a16="http://schemas.microsoft.com/office/drawing/2014/main" id="{00A241B6-DDCC-39E3-BBBF-C396EADBC474}"/>
              </a:ext>
            </a:extLst>
          </p:cNvPr>
          <p:cNvSpPr txBox="1"/>
          <p:nvPr/>
        </p:nvSpPr>
        <p:spPr>
          <a:xfrm>
            <a:off x="-6926" y="0"/>
            <a:ext cx="1030508" cy="36933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Home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244EE5-7254-DB02-5F5D-3118219ED711}"/>
              </a:ext>
            </a:extLst>
          </p:cNvPr>
          <p:cNvCxnSpPr>
            <a:cxnSpLocks/>
          </p:cNvCxnSpPr>
          <p:nvPr/>
        </p:nvCxnSpPr>
        <p:spPr>
          <a:xfrm>
            <a:off x="416270" y="6474593"/>
            <a:ext cx="5981700" cy="0"/>
          </a:xfrm>
          <a:prstGeom prst="line">
            <a:avLst/>
          </a:prstGeom>
          <a:ln w="3175"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screenshot of a medical prescription&#10;&#10;AI-generated content may be incorrect.">
            <a:extLst>
              <a:ext uri="{FF2B5EF4-FFF2-40B4-BE49-F238E27FC236}">
                <a16:creationId xmlns:a16="http://schemas.microsoft.com/office/drawing/2014/main" id="{5E624358-AAD5-754A-0938-88EECECC7C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56" t="499" r="-756" b="-499"/>
          <a:stretch>
            <a:fillRect/>
          </a:stretch>
        </p:blipFill>
        <p:spPr>
          <a:xfrm>
            <a:off x="-1259417" y="-9142670"/>
            <a:ext cx="13988796" cy="1941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0DD6B6D14D344180FBAF05592C8FD4" ma:contentTypeVersion="7" ma:contentTypeDescription="Create a new document." ma:contentTypeScope="" ma:versionID="798740ccbb921e2dde93976a13a03947">
  <xsd:schema xmlns:xsd="http://www.w3.org/2001/XMLSchema" xmlns:xs="http://www.w3.org/2001/XMLSchema" xmlns:p="http://schemas.microsoft.com/office/2006/metadata/properties" xmlns:ns2="c7c42a09-8a29-4cd8-916c-00d68b8c37d2" targetNamespace="http://schemas.microsoft.com/office/2006/metadata/properties" ma:root="true" ma:fieldsID="506d09ee024b74e199a0d7e37063ac36" ns2:_="">
    <xsd:import namespace="c7c42a09-8a29-4cd8-916c-00d68b8c37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c42a09-8a29-4cd8-916c-00d68b8c37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A169D9-C41D-4862-A6E5-9A65797F17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A944ED-9385-4B24-BBC6-369B4C8EBF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c42a09-8a29-4cd8-916c-00d68b8c37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B7BB1B-3DBD-41A5-B0F7-CB58FA4B1B7D}">
  <ds:schemaRefs>
    <ds:schemaRef ds:uri="aa4f40c5-e82b-4f09-8153-660ef45f0188"/>
    <ds:schemaRef ds:uri="bba451f1-a467-403a-8263-a833efa47a7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sabira mohammad</dc:creator>
  <cp:revision>3</cp:revision>
  <dcterms:created xsi:type="dcterms:W3CDTF">2025-09-28T05:43:45Z</dcterms:created>
  <dcterms:modified xsi:type="dcterms:W3CDTF">2026-01-28T15:45:05Z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0x010100BE0DD6B6D14D344180FBAF05592C8FD4</vt:lpwstr>
  </property>
  <property fmtid="{D5CDD505-2E9C-101B-9397-08002B2CF9AE}" pid="3" name="MediaServiceImageTags">
    <vt:lpwstr/>
  </property>
  <property fmtid="{D5CDD505-2E9C-101B-9397-08002B2CF9AE}" pid="4" name="Order">
    <vt:r8>10340600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ResourceLink">
    <vt:lpwstr>, </vt:lpwstr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</Properties>
</file>